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77" r:id="rId2"/>
    <p:sldId id="415" r:id="rId3"/>
  </p:sldIdLst>
  <p:sldSz cx="9720263" cy="6840538"/>
  <p:notesSz cx="6858000" cy="9144000"/>
  <p:photoAlbum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30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ago Zilio" initials="TZ" lastIdx="1" clrIdx="0">
    <p:extLst>
      <p:ext uri="{19B8F6BF-5375-455C-9EA6-DF929625EA0E}">
        <p15:presenceInfo xmlns:p15="http://schemas.microsoft.com/office/powerpoint/2012/main" userId="a5d6147d2493f61e" providerId="Windows Live"/>
      </p:ext>
    </p:extLst>
  </p:cmAuthor>
  <p:cmAuthor id="2" name="Marcio Walber" initials="MW" lastIdx="5" clrIdx="1">
    <p:extLst>
      <p:ext uri="{19B8F6BF-5375-455C-9EA6-DF929625EA0E}">
        <p15:presenceInfo xmlns:p15="http://schemas.microsoft.com/office/powerpoint/2012/main" userId="63afa3e9ef8f7d9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D62E"/>
    <a:srgbClr val="41392E"/>
    <a:srgbClr val="842E2E"/>
    <a:srgbClr val="F2F2F2"/>
    <a:srgbClr val="000000"/>
    <a:srgbClr val="595959"/>
    <a:srgbClr val="361F19"/>
    <a:srgbClr val="4A452A"/>
    <a:srgbClr val="623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6880" autoAdjust="0"/>
  </p:normalViewPr>
  <p:slideViewPr>
    <p:cSldViewPr>
      <p:cViewPr varScale="1">
        <p:scale>
          <a:sx n="75" d="100"/>
          <a:sy n="75" d="100"/>
        </p:scale>
        <p:origin x="1140" y="54"/>
      </p:cViewPr>
      <p:guideLst>
        <p:guide orient="horz" pos="2155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348A1-8295-4E5C-B808-45908200FB2C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6103D-6EA1-4E68-B6AE-F4A76181528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055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A7A1E-DFBC-4AC1-8731-8BBE2D1EFBB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685800"/>
            <a:ext cx="4870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E2CCD-9FD8-4047-AD78-87F5229BAC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62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685800"/>
            <a:ext cx="48704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E2CCD-9FD8-4047-AD78-87F5229BACB0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89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93775" y="685800"/>
            <a:ext cx="487045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E2CCD-9FD8-4047-AD78-87F5229BACB0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02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9020" y="2125001"/>
            <a:ext cx="8262224" cy="1466282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58040" y="3876305"/>
            <a:ext cx="6804184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8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4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0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6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2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84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47191" y="273939"/>
            <a:ext cx="2187059" cy="5836626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86013" y="273939"/>
            <a:ext cx="6399173" cy="5836626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834" y="4395679"/>
            <a:ext cx="8262224" cy="1358607"/>
          </a:xfrm>
        </p:spPr>
        <p:txBody>
          <a:bodyPr anchor="t"/>
          <a:lstStyle>
            <a:lvl1pPr algn="l">
              <a:defRPr sz="399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67834" y="2899312"/>
            <a:ext cx="8262224" cy="1496367"/>
          </a:xfrm>
        </p:spPr>
        <p:txBody>
          <a:bodyPr anchor="b"/>
          <a:lstStyle>
            <a:lvl1pPr marL="0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1pPr>
            <a:lvl2pPr marL="45605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3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86013" y="1596126"/>
            <a:ext cx="4293116" cy="4514439"/>
          </a:xfrm>
        </p:spPr>
        <p:txBody>
          <a:bodyPr/>
          <a:lstStyle>
            <a:lvl1pPr>
              <a:defRPr sz="2793"/>
            </a:lvl1pPr>
            <a:lvl2pPr>
              <a:defRPr sz="2394"/>
            </a:lvl2pPr>
            <a:lvl3pPr>
              <a:defRPr sz="1995"/>
            </a:lvl3pPr>
            <a:lvl4pPr>
              <a:defRPr sz="1795"/>
            </a:lvl4pPr>
            <a:lvl5pPr>
              <a:defRPr sz="1795"/>
            </a:lvl5pPr>
            <a:lvl6pPr>
              <a:defRPr sz="1795"/>
            </a:lvl6pPr>
            <a:lvl7pPr>
              <a:defRPr sz="1795"/>
            </a:lvl7pPr>
            <a:lvl8pPr>
              <a:defRPr sz="1795"/>
            </a:lvl8pPr>
            <a:lvl9pPr>
              <a:defRPr sz="179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41134" y="1596126"/>
            <a:ext cx="4293116" cy="4514439"/>
          </a:xfrm>
        </p:spPr>
        <p:txBody>
          <a:bodyPr/>
          <a:lstStyle>
            <a:lvl1pPr>
              <a:defRPr sz="2793"/>
            </a:lvl1pPr>
            <a:lvl2pPr>
              <a:defRPr sz="2394"/>
            </a:lvl2pPr>
            <a:lvl3pPr>
              <a:defRPr sz="1995"/>
            </a:lvl3pPr>
            <a:lvl4pPr>
              <a:defRPr sz="1795"/>
            </a:lvl4pPr>
            <a:lvl5pPr>
              <a:defRPr sz="1795"/>
            </a:lvl5pPr>
            <a:lvl6pPr>
              <a:defRPr sz="1795"/>
            </a:lvl6pPr>
            <a:lvl7pPr>
              <a:defRPr sz="1795"/>
            </a:lvl7pPr>
            <a:lvl8pPr>
              <a:defRPr sz="1795"/>
            </a:lvl8pPr>
            <a:lvl9pPr>
              <a:defRPr sz="179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6013" y="1531204"/>
            <a:ext cx="4294804" cy="638133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6013" y="2169337"/>
            <a:ext cx="4294804" cy="3941227"/>
          </a:xfrm>
        </p:spPr>
        <p:txBody>
          <a:bodyPr/>
          <a:lstStyle>
            <a:lvl1pPr>
              <a:defRPr sz="2394"/>
            </a:lvl1pPr>
            <a:lvl2pPr>
              <a:defRPr sz="1995"/>
            </a:lvl2pPr>
            <a:lvl3pPr>
              <a:defRPr sz="1795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937759" y="1531204"/>
            <a:ext cx="4296491" cy="638133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937759" y="2169337"/>
            <a:ext cx="4296491" cy="3941227"/>
          </a:xfrm>
        </p:spPr>
        <p:txBody>
          <a:bodyPr/>
          <a:lstStyle>
            <a:lvl1pPr>
              <a:defRPr sz="2394"/>
            </a:lvl1pPr>
            <a:lvl2pPr>
              <a:defRPr sz="1995"/>
            </a:lvl2pPr>
            <a:lvl3pPr>
              <a:defRPr sz="1795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6013" y="272355"/>
            <a:ext cx="3197900" cy="1159091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00353" y="272355"/>
            <a:ext cx="5433897" cy="5838210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86013" y="1431446"/>
            <a:ext cx="3197900" cy="4679119"/>
          </a:xfrm>
        </p:spPr>
        <p:txBody>
          <a:bodyPr/>
          <a:lstStyle>
            <a:lvl1pPr marL="0" indent="0">
              <a:buNone/>
              <a:defRPr sz="1397"/>
            </a:lvl1pPr>
            <a:lvl2pPr marL="456057" indent="0">
              <a:buNone/>
              <a:defRPr sz="1197"/>
            </a:lvl2pPr>
            <a:lvl3pPr marL="912114" indent="0">
              <a:buNone/>
              <a:defRPr sz="998"/>
            </a:lvl3pPr>
            <a:lvl4pPr marL="1368171" indent="0">
              <a:buNone/>
              <a:defRPr sz="898"/>
            </a:lvl4pPr>
            <a:lvl5pPr marL="1824228" indent="0">
              <a:buNone/>
              <a:defRPr sz="898"/>
            </a:lvl5pPr>
            <a:lvl6pPr marL="2280285" indent="0">
              <a:buNone/>
              <a:defRPr sz="898"/>
            </a:lvl6pPr>
            <a:lvl7pPr marL="2736342" indent="0">
              <a:buNone/>
              <a:defRPr sz="898"/>
            </a:lvl7pPr>
            <a:lvl8pPr marL="3192399" indent="0">
              <a:buNone/>
              <a:defRPr sz="898"/>
            </a:lvl8pPr>
            <a:lvl9pPr marL="3648456" indent="0">
              <a:buNone/>
              <a:defRPr sz="89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05239" y="4788377"/>
            <a:ext cx="5832158" cy="565295"/>
          </a:xfrm>
        </p:spPr>
        <p:txBody>
          <a:bodyPr anchor="b"/>
          <a:lstStyle>
            <a:lvl1pPr algn="l">
              <a:defRPr sz="1995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05239" y="611215"/>
            <a:ext cx="5832158" cy="4104323"/>
          </a:xfrm>
        </p:spPr>
        <p:txBody>
          <a:bodyPr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05239" y="5353671"/>
            <a:ext cx="5832158" cy="802813"/>
          </a:xfrm>
        </p:spPr>
        <p:txBody>
          <a:bodyPr/>
          <a:lstStyle>
            <a:lvl1pPr marL="0" indent="0">
              <a:buNone/>
              <a:defRPr sz="1397"/>
            </a:lvl1pPr>
            <a:lvl2pPr marL="456057" indent="0">
              <a:buNone/>
              <a:defRPr sz="1197"/>
            </a:lvl2pPr>
            <a:lvl3pPr marL="912114" indent="0">
              <a:buNone/>
              <a:defRPr sz="998"/>
            </a:lvl3pPr>
            <a:lvl4pPr marL="1368171" indent="0">
              <a:buNone/>
              <a:defRPr sz="898"/>
            </a:lvl4pPr>
            <a:lvl5pPr marL="1824228" indent="0">
              <a:buNone/>
              <a:defRPr sz="898"/>
            </a:lvl5pPr>
            <a:lvl6pPr marL="2280285" indent="0">
              <a:buNone/>
              <a:defRPr sz="898"/>
            </a:lvl6pPr>
            <a:lvl7pPr marL="2736342" indent="0">
              <a:buNone/>
              <a:defRPr sz="898"/>
            </a:lvl7pPr>
            <a:lvl8pPr marL="3192399" indent="0">
              <a:buNone/>
              <a:defRPr sz="898"/>
            </a:lvl8pPr>
            <a:lvl9pPr marL="3648456" indent="0">
              <a:buNone/>
              <a:defRPr sz="898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86013" y="273939"/>
            <a:ext cx="8748237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86013" y="1596126"/>
            <a:ext cx="8748237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86013" y="6340166"/>
            <a:ext cx="226806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41D7-A6E7-4E54-80C0-AA998EC65BCD}" type="datetimeFigureOut">
              <a:rPr lang="pt-BR" smtClean="0"/>
              <a:pPr/>
              <a:t>11/12/2023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21090" y="6340166"/>
            <a:ext cx="307808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966189" y="6340166"/>
            <a:ext cx="226806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563F-A143-40BD-BE7F-568D7E31E9C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114" rtl="0" eaLnBrk="1" latinLnBrk="0" hangingPunct="1">
        <a:spcBef>
          <a:spcPct val="0"/>
        </a:spcBef>
        <a:buNone/>
        <a:defRPr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43" indent="-342043" algn="l" defTabSz="912114" rtl="0" eaLnBrk="1" latinLnBrk="0" hangingPunct="1">
        <a:spcBef>
          <a:spcPct val="20000"/>
        </a:spcBef>
        <a:buFont typeface="Arial" pitchFamily="34" charset="0"/>
        <a:buChar char="•"/>
        <a:defRPr sz="3192" kern="1200">
          <a:solidFill>
            <a:schemeClr val="tx1"/>
          </a:solidFill>
          <a:latin typeface="+mn-lt"/>
          <a:ea typeface="+mn-ea"/>
          <a:cs typeface="+mn-cs"/>
        </a:defRPr>
      </a:lvl1pPr>
      <a:lvl2pPr marL="741093" indent="-285036" algn="l" defTabSz="912114" rtl="0" eaLnBrk="1" latinLnBrk="0" hangingPunct="1">
        <a:spcBef>
          <a:spcPct val="20000"/>
        </a:spcBef>
        <a:buFont typeface="Arial" pitchFamily="34" charset="0"/>
        <a:buChar char="–"/>
        <a:defRPr sz="2793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2394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spcBef>
          <a:spcPct val="20000"/>
        </a:spcBef>
        <a:buFont typeface="Arial" pitchFamily="34" charset="0"/>
        <a:buChar char="–"/>
        <a:defRPr sz="19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spcBef>
          <a:spcPct val="20000"/>
        </a:spcBef>
        <a:buFont typeface="Arial" pitchFamily="34" charset="0"/>
        <a:buChar char="»"/>
        <a:defRPr sz="19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spcBef>
          <a:spcPct val="20000"/>
        </a:spcBef>
        <a:buFont typeface="Arial" pitchFamily="34" charset="0"/>
        <a:buChar char="•"/>
        <a:defRPr sz="19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7623" y="4443693"/>
            <a:ext cx="9145016" cy="95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793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793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821896E1-7E0E-456F-B41F-1B69A36FB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78" y="155526"/>
            <a:ext cx="2376264" cy="634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" y="421"/>
            <a:ext cx="9720262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4805" y="702595"/>
            <a:ext cx="9099821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b="1" dirty="0" smtClean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26194" y="2628181"/>
            <a:ext cx="89179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CEE8C445-C419-41C8-91B0-FDDA60501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4" y="6220068"/>
            <a:ext cx="2448272" cy="59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2">
              <a:lumMod val="75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14193</TotalTime>
  <Words>2</Words>
  <Application>Microsoft Office PowerPoint</Application>
  <PresentationFormat>Personalizar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fabriciosantin</dc:creator>
  <cp:lastModifiedBy>William</cp:lastModifiedBy>
  <cp:revision>1148</cp:revision>
  <dcterms:created xsi:type="dcterms:W3CDTF">2012-02-27T12:46:37Z</dcterms:created>
  <dcterms:modified xsi:type="dcterms:W3CDTF">2023-12-11T14:09:05Z</dcterms:modified>
</cp:coreProperties>
</file>