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embeddedFontLst>
    <p:embeddedFont>
      <p:font typeface="Play" panose="020B0604020202020204" charset="0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jmSu/XFuRBRUOoLRuc66SZhpPn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f405248874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g2f405248874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f405248874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g2f405248874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f40524887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g2f40524887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101" y="0"/>
            <a:ext cx="5292853" cy="150390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</a:pPr>
            <a:endParaRPr/>
          </a:p>
        </p:txBody>
      </p:sp>
      <p:sp>
        <p:nvSpPr>
          <p:cNvPr id="89" name="Google Shape;89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endParaRPr/>
          </a:p>
        </p:txBody>
      </p:sp>
      <p:sp>
        <p:nvSpPr>
          <p:cNvPr id="95" name="Google Shape;95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96" name="Google Shape;96;p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f405248874_0_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endParaRPr/>
          </a:p>
        </p:txBody>
      </p:sp>
      <p:sp>
        <p:nvSpPr>
          <p:cNvPr id="102" name="Google Shape;102;g2f405248874_0_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03" name="Google Shape;103;g2f405248874_0_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f405248874_0_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endParaRPr/>
          </a:p>
        </p:txBody>
      </p:sp>
      <p:sp>
        <p:nvSpPr>
          <p:cNvPr id="109" name="Google Shape;109;g2f405248874_0_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10" name="Google Shape;110;g2f405248874_0_1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f405248874_0_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endParaRPr/>
          </a:p>
        </p:txBody>
      </p:sp>
      <p:sp>
        <p:nvSpPr>
          <p:cNvPr id="116" name="Google Shape;116;g2f405248874_0_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17" name="Google Shape;117;g2f405248874_0_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</a:pPr>
            <a:endParaRPr/>
          </a:p>
        </p:txBody>
      </p:sp>
      <p:sp>
        <p:nvSpPr>
          <p:cNvPr id="123" name="Google Shape;123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</a:pPr>
            <a:endParaRPr/>
          </a:p>
        </p:txBody>
      </p:sp>
      <p:sp>
        <p:nvSpPr>
          <p:cNvPr id="129" name="Google Shape;129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2" baseType="lpstr">
      <vt:lpstr>Play</vt:lpstr>
      <vt:lpstr>Arial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Laura Battezini</dc:creator>
  <cp:lastModifiedBy>Gunnar Gustavo Trindade</cp:lastModifiedBy>
  <cp:revision>1</cp:revision>
  <dcterms:created xsi:type="dcterms:W3CDTF">2024-07-26T20:17:55Z</dcterms:created>
  <dcterms:modified xsi:type="dcterms:W3CDTF">2024-09-09T13:44:28Z</dcterms:modified>
</cp:coreProperties>
</file>