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F8478-F557-14FE-B70E-C42F1BD2D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0B403A-0039-CBC7-4D3C-25848B8D4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67B995-42BB-8972-A98B-D159F6B0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72C40E-F671-9E2E-4F0B-CDD6FB50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01E71E-6479-0962-ED60-A8C3F994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4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0C5B6-0D12-6AEA-8CC5-24D55A394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BE2478-16F5-555B-C8D0-CA8B813F8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6B1C05-4BDF-CE82-AFB0-AFC1E40C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CCF177-C7E3-A22D-DE72-912AE80D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2EDE73-6ABD-D71D-4FE8-0FBBAC82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75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4AC7BC-344D-3FC9-70A0-71413BADC3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EF2AC5-CEDB-24F2-42A6-1EF25FF94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101B2C-60BA-1E66-5C4C-F4523636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2AE0CE-065D-3FA5-1588-E44EC298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E6259D-0525-AB18-E0AA-A3EAFAD3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34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EF7B6-CB43-7214-9AD9-4C09DC5F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B6C791-55F0-E4EA-25CC-1094CDDA4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796DA4-71B2-E362-39B0-061CB91A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C7F2C9-7B76-49DD-2D3D-8DA2245D3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868C53-D6B9-6CAD-23A5-FA5C38283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31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A7C38B-1511-3D50-676D-12160EAEC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BEDC87-ED96-F79E-A7B4-3050969E9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5A26D2-D383-8405-0950-8F2855E0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F7303A-1888-0130-7D7F-5A5737D73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8BB0FB-2E1D-6571-FB95-BF80DBDA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37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D42FA-8B20-2D1E-2ACB-E84A60E0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938419-F609-36B1-1E5B-D644B0B4A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9052DF-D706-83E7-512B-A50359727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37E338-DEFC-64F1-8E6C-A0A4E449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CE602D-6239-74D5-99B1-3A497BB3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BD1BF5-1397-6D5E-3E52-A89627FF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05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A360B-3A25-7422-8E12-19B1C4EEA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3D6AB5-2E53-DF1E-E7D1-694E101D7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B690DA-F20F-58A6-C407-BD480B3A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D85503A-0BEF-13DC-0CF2-C2B4AE6DA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937AD7A-365D-BD23-D632-21ACBDBA2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A3CCE4-6CF8-B3E3-4F0A-5BA0987C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1E4BFAD-DEDF-55C5-91FC-BEE397C6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9E8EC59-9C8A-A75B-B023-638E4686A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48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FAAE0-83B5-8255-38BD-DB16BC370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EE2A1EF-DA7B-32F2-A1D5-FCB227B5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07CBA38-731A-4E5D-9779-E51F373E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A4F0D8F-5290-BD59-C4D6-7A3FF330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87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5B973EF-5DD8-6422-3C4C-32CC7039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6FEE497-6F6A-B5E2-2034-134C4995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A7BF52-87BF-7626-9D60-B20C071A0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5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5630C-D37D-D585-1800-4FA117C3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DD5C0A-E37D-FDE1-341A-A3F4693CB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0204FD-BFF4-389C-627C-A7E01E9F1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DAFF8C-9DC8-8DF7-3560-F4052102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67E18F-2AA0-CD92-9C4A-1A66D8F5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445908-6E26-A15E-6F4C-BBD0152C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32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4216BA-C045-DE65-28D5-0198ADDE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F218820-4576-BFEA-E45C-EB897E0D0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F2161A-49F9-70C6-0C49-CD0F02D02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55A1BD-10CD-A874-D5AC-F8B18E1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D506C2-EDE2-4D77-57F5-46CE7B13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78CF60-4CDD-2A72-F608-57DA9383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10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537EDD1-853C-FB0F-98C1-D008D4EBC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77C0C6-BD8B-413B-C9A8-E19129C24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9E2E3E-939E-83B2-065C-83A519E31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F324B7-E92B-485B-BFD0-F08021661EC3}" type="datetimeFigureOut">
              <a:rPr lang="pt-BR" smtClean="0"/>
              <a:t>26/07/2024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B7342D-8C6D-DABC-7DC1-E031CF277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C56C1C-E53B-CB97-40BA-BD3CC5971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E269CB-B184-47B4-9B7D-627403509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30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D5F75-DD4B-1300-045F-DF8C0E99C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35DD9B-4FF8-B55D-4AD2-9E6F7D39E4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82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E3E71B13-5473-A90A-0AD3-F8C754F586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Subtítulo 14">
            <a:extLst>
              <a:ext uri="{FF2B5EF4-FFF2-40B4-BE49-F238E27FC236}">
                <a16:creationId xmlns:a16="http://schemas.microsoft.com/office/drawing/2014/main" id="{A457FD54-44C3-DD2C-D45F-64AE1FC714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07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20BF513-A900-867B-02B9-DF51EEEC2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0466835-EE85-8196-3BEA-D271A49475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7C5D83F-CD47-C377-5DF2-9F72106B32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8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D5F75-DD4B-1300-045F-DF8C0E99C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35DD9B-4FF8-B55D-4AD2-9E6F7D39E4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20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D5F75-DD4B-1300-045F-DF8C0E99C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35DD9B-4FF8-B55D-4AD2-9E6F7D39E4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16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209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Laura Battezini</dc:creator>
  <cp:lastModifiedBy>Laura Battezini</cp:lastModifiedBy>
  <cp:revision>1</cp:revision>
  <dcterms:created xsi:type="dcterms:W3CDTF">2024-07-26T20:17:55Z</dcterms:created>
  <dcterms:modified xsi:type="dcterms:W3CDTF">2024-07-26T20:21:17Z</dcterms:modified>
</cp:coreProperties>
</file>