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56" r:id="rId7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5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A0F8478-F557-14FE-B70E-C42F1BD2D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80B403A-0039-CBC7-4D3C-25848B8D402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3167B995-42BB-8972-A98B-D159F6B05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6E72C40E-F671-9E2E-4F0B-CDD6FB504F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BF01E71E-6479-0962-ED60-A8C3F9944C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734818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D90C5B6-0D12-6AEA-8CC5-24D55A3940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61BE2478-16F5-555B-C8D0-CA8B813F8F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DA6B1C05-4BDF-CE82-AFB0-AFC1E40C29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F1CCF177-C7E3-A22D-DE72-912AE80DA3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B2EDE73-6ABD-D71D-4FE8-0FBBAC827D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27587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BB4AC7BC-344D-3FC9-70A0-71413BADC3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>
            <a:extLst>
              <a:ext uri="{FF2B5EF4-FFF2-40B4-BE49-F238E27FC236}">
                <a16:creationId xmlns:a16="http://schemas.microsoft.com/office/drawing/2014/main" id="{DBEF2AC5-CEDB-24F2-42A6-1EF25FF94A2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E6101B2C-60BA-1E66-5C4C-F45236363B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762AE0CE-065D-3FA5-1588-E44EC298E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D7E6259D-0525-AB18-E0AA-A3EAFAD3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803460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EAEF7B6-CB43-7214-9AD9-4C09DC5FC0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CBB6C791-55F0-E4EA-25CC-1094CDDA4E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A1796DA4-71B2-E362-39B0-061CB91A28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96C7F2C9-7B76-49DD-2D3D-8DA2245D32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22868C53-D6B9-6CAD-23A5-FA5C382831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773144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6A7C38B-1511-3D50-676D-12160EAECC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82BEDC87-ED96-F79E-A7B4-3050969E9A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275A26D2-D383-8405-0950-8F2855E0FF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83F7303A-1888-0130-7D7F-5A5737D73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0F8BB0FB-2E1D-6571-FB95-BF80DBDAF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7683782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6D42FA-8B20-2D1E-2ACB-E84A60E02F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C938419-F609-36B1-1E5B-D644B0B4AE5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DB9052DF-D706-83E7-512B-A50359727D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B337E338-DEFC-64F1-8E6C-A0A4E4492C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92CE602D-6239-74D5-99B1-3A497BB390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45BD1BF5-1397-6D5E-3E52-A89627FF61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87054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61A360B-3A25-7422-8E12-19B1C4EEAE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013D6AB5-2E53-DF1E-E7D1-694E101D768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4" name="Espaço Reservado para Conteúdo 3">
            <a:extLst>
              <a:ext uri="{FF2B5EF4-FFF2-40B4-BE49-F238E27FC236}">
                <a16:creationId xmlns:a16="http://schemas.microsoft.com/office/drawing/2014/main" id="{2FB690DA-F20F-58A6-C407-BD480B3AD2E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>
            <a:extLst>
              <a:ext uri="{FF2B5EF4-FFF2-40B4-BE49-F238E27FC236}">
                <a16:creationId xmlns:a16="http://schemas.microsoft.com/office/drawing/2014/main" id="{8D85503A-0BEF-13DC-0CF2-C2B4AE6DA2D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0937AD7A-365D-BD23-D632-21ACBDBA212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>
            <a:extLst>
              <a:ext uri="{FF2B5EF4-FFF2-40B4-BE49-F238E27FC236}">
                <a16:creationId xmlns:a16="http://schemas.microsoft.com/office/drawing/2014/main" id="{AEA3CCE4-6CF8-B3E3-4F0A-5BA0987CC3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8" name="Espaço Reservado para Rodapé 7">
            <a:extLst>
              <a:ext uri="{FF2B5EF4-FFF2-40B4-BE49-F238E27FC236}">
                <a16:creationId xmlns:a16="http://schemas.microsoft.com/office/drawing/2014/main" id="{91E4BFAD-DEDF-55C5-91FC-BEE397C66F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>
            <a:extLst>
              <a:ext uri="{FF2B5EF4-FFF2-40B4-BE49-F238E27FC236}">
                <a16:creationId xmlns:a16="http://schemas.microsoft.com/office/drawing/2014/main" id="{F9E8EC59-9C8A-A75B-B023-638E4686A2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354852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30FAAE0-83B5-8255-38BD-DB16BC370E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>
            <a:extLst>
              <a:ext uri="{FF2B5EF4-FFF2-40B4-BE49-F238E27FC236}">
                <a16:creationId xmlns:a16="http://schemas.microsoft.com/office/drawing/2014/main" id="{4EE2A1EF-DA7B-32F2-A1D5-FCB227B5F8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4" name="Espaço Reservado para Rodapé 3">
            <a:extLst>
              <a:ext uri="{FF2B5EF4-FFF2-40B4-BE49-F238E27FC236}">
                <a16:creationId xmlns:a16="http://schemas.microsoft.com/office/drawing/2014/main" id="{B07CBA38-731A-4E5D-9779-E51F373ED2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>
            <a:extLst>
              <a:ext uri="{FF2B5EF4-FFF2-40B4-BE49-F238E27FC236}">
                <a16:creationId xmlns:a16="http://schemas.microsoft.com/office/drawing/2014/main" id="{2A4F0D8F-5290-BD59-C4D6-7A3FF330E0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1871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>
            <a:extLst>
              <a:ext uri="{FF2B5EF4-FFF2-40B4-BE49-F238E27FC236}">
                <a16:creationId xmlns:a16="http://schemas.microsoft.com/office/drawing/2014/main" id="{85B973EF-5DD8-6422-3C4C-32CC703975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3" name="Espaço Reservado para Rodapé 2">
            <a:extLst>
              <a:ext uri="{FF2B5EF4-FFF2-40B4-BE49-F238E27FC236}">
                <a16:creationId xmlns:a16="http://schemas.microsoft.com/office/drawing/2014/main" id="{A6FEE497-6F6A-B5E2-2034-134C4995E5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>
            <a:extLst>
              <a:ext uri="{FF2B5EF4-FFF2-40B4-BE49-F238E27FC236}">
                <a16:creationId xmlns:a16="http://schemas.microsoft.com/office/drawing/2014/main" id="{D5A7BF52-87BF-7626-9D60-B20C071A07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28564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BB5630C-D37D-D585-1800-4FA117C344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>
            <a:extLst>
              <a:ext uri="{FF2B5EF4-FFF2-40B4-BE49-F238E27FC236}">
                <a16:creationId xmlns:a16="http://schemas.microsoft.com/office/drawing/2014/main" id="{83DD5C0A-E37D-FDE1-341A-A3F4693CBB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980204FD-BFF4-389C-627C-A7E01E9F1F3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34DAFF8C-9DC8-8DF7-3560-F40521021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6567E18F-2AA0-CD92-9C4A-1A66D8F59A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D0445908-6E26-A15E-6F4C-BBD0152C31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5326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C4216BA-C045-DE65-28D5-0198ADDE2B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>
            <a:extLst>
              <a:ext uri="{FF2B5EF4-FFF2-40B4-BE49-F238E27FC236}">
                <a16:creationId xmlns:a16="http://schemas.microsoft.com/office/drawing/2014/main" id="{3F218820-4576-BFEA-E45C-EB897E0D02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>
            <a:extLst>
              <a:ext uri="{FF2B5EF4-FFF2-40B4-BE49-F238E27FC236}">
                <a16:creationId xmlns:a16="http://schemas.microsoft.com/office/drawing/2014/main" id="{D4F2161A-49F9-70C6-0C49-CD0F02D02A5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Clique para editar os estilos de texto Mestres</a:t>
            </a:r>
          </a:p>
        </p:txBody>
      </p:sp>
      <p:sp>
        <p:nvSpPr>
          <p:cNvPr id="5" name="Espaço Reservado para Data 4">
            <a:extLst>
              <a:ext uri="{FF2B5EF4-FFF2-40B4-BE49-F238E27FC236}">
                <a16:creationId xmlns:a16="http://schemas.microsoft.com/office/drawing/2014/main" id="{8255A1BD-10CD-A874-D5AC-F8B18E1A05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6" name="Espaço Reservado para Rodapé 5">
            <a:extLst>
              <a:ext uri="{FF2B5EF4-FFF2-40B4-BE49-F238E27FC236}">
                <a16:creationId xmlns:a16="http://schemas.microsoft.com/office/drawing/2014/main" id="{C7D506C2-EDE2-4D77-57F5-46CE7B135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>
            <a:extLst>
              <a:ext uri="{FF2B5EF4-FFF2-40B4-BE49-F238E27FC236}">
                <a16:creationId xmlns:a16="http://schemas.microsoft.com/office/drawing/2014/main" id="{AC78CF60-4CDD-2A72-F608-57DA938305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6102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>
            <a:extLst>
              <a:ext uri="{FF2B5EF4-FFF2-40B4-BE49-F238E27FC236}">
                <a16:creationId xmlns:a16="http://schemas.microsoft.com/office/drawing/2014/main" id="{3537EDD1-853C-FB0F-98C1-D008D4EBC0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>
            <a:extLst>
              <a:ext uri="{FF2B5EF4-FFF2-40B4-BE49-F238E27FC236}">
                <a16:creationId xmlns:a16="http://schemas.microsoft.com/office/drawing/2014/main" id="{9F77C0C6-BD8B-413B-C9A8-E19129C246C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Clique para editar os estilos de texto Mestres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>
            <a:extLst>
              <a:ext uri="{FF2B5EF4-FFF2-40B4-BE49-F238E27FC236}">
                <a16:creationId xmlns:a16="http://schemas.microsoft.com/office/drawing/2014/main" id="{429E2E3E-939E-83B2-065C-83A519E315F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CF324B7-E92B-485B-BFD0-F08021661EC3}" type="datetimeFigureOut">
              <a:rPr lang="pt-BR" smtClean="0"/>
              <a:t>26/07/2024</a:t>
            </a:fld>
            <a:endParaRPr lang="pt-BR"/>
          </a:p>
        </p:txBody>
      </p:sp>
      <p:sp>
        <p:nvSpPr>
          <p:cNvPr id="5" name="Espaço Reservado para Rodapé 4">
            <a:extLst>
              <a:ext uri="{FF2B5EF4-FFF2-40B4-BE49-F238E27FC236}">
                <a16:creationId xmlns:a16="http://schemas.microsoft.com/office/drawing/2014/main" id="{3BB7342D-8C6D-DABC-7DC1-E031CF27714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>
            <a:extLst>
              <a:ext uri="{FF2B5EF4-FFF2-40B4-BE49-F238E27FC236}">
                <a16:creationId xmlns:a16="http://schemas.microsoft.com/office/drawing/2014/main" id="{5EC56C1C-E53B-CB97-40BA-BD3CC5971D2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9DE269CB-B184-47B4-9B7D-627403509F05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913016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D5F75-DD4B-1300-045F-DF8C0E99C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35DD9B-4FF8-B55D-4AD2-9E6F7D39E4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638211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ítulo 13">
            <a:extLst>
              <a:ext uri="{FF2B5EF4-FFF2-40B4-BE49-F238E27FC236}">
                <a16:creationId xmlns:a16="http://schemas.microsoft.com/office/drawing/2014/main" id="{E3E71B13-5473-A90A-0AD3-F8C754F586F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15" name="Subtítulo 14">
            <a:extLst>
              <a:ext uri="{FF2B5EF4-FFF2-40B4-BE49-F238E27FC236}">
                <a16:creationId xmlns:a16="http://schemas.microsoft.com/office/drawing/2014/main" id="{A457FD54-44C3-DD2C-D45F-64AE1FC7145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220071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>
            <a:extLst>
              <a:ext uri="{FF2B5EF4-FFF2-40B4-BE49-F238E27FC236}">
                <a16:creationId xmlns:a16="http://schemas.microsoft.com/office/drawing/2014/main" id="{720BF513-A900-867B-02B9-DF51EEEC29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Conteúdo 4">
            <a:extLst>
              <a:ext uri="{FF2B5EF4-FFF2-40B4-BE49-F238E27FC236}">
                <a16:creationId xmlns:a16="http://schemas.microsoft.com/office/drawing/2014/main" id="{B0466835-EE85-8196-3BEA-D271A4947592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Conteúdo 5">
            <a:extLst>
              <a:ext uri="{FF2B5EF4-FFF2-40B4-BE49-F238E27FC236}">
                <a16:creationId xmlns:a16="http://schemas.microsoft.com/office/drawing/2014/main" id="{47C5D83F-CD47-C377-5DF2-9F72106B324F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84875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D5F75-DD4B-1300-045F-DF8C0E99C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35DD9B-4FF8-B55D-4AD2-9E6F7D39E4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662002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CCD5F75-DD4B-1300-045F-DF8C0E99C42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2035DD9B-4FF8-B55D-4AD2-9E6F7D39E4D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411652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22720932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Widescreen</PresentationFormat>
  <Paragraphs>0</Paragraphs>
  <Slides>6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6</vt:i4>
      </vt:variant>
    </vt:vector>
  </HeadingPairs>
  <TitlesOfParts>
    <vt:vector size="10" baseType="lpstr">
      <vt:lpstr>Aptos</vt:lpstr>
      <vt:lpstr>Aptos Display</vt:lpstr>
      <vt:lpstr>Arial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Laura Battezini</dc:creator>
  <cp:lastModifiedBy>Laura Battezini</cp:lastModifiedBy>
  <cp:revision>1</cp:revision>
  <dcterms:created xsi:type="dcterms:W3CDTF">2024-07-26T20:17:55Z</dcterms:created>
  <dcterms:modified xsi:type="dcterms:W3CDTF">2024-07-26T20:21:17Z</dcterms:modified>
</cp:coreProperties>
</file>