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241"/>
          <a:stretch/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96608" y="5115720"/>
            <a:ext cx="9156700" cy="1031080"/>
          </a:xfrm>
        </p:spPr>
        <p:txBody>
          <a:bodyPr>
            <a:normAutofit/>
          </a:bodyPr>
          <a:lstStyle>
            <a:lvl1pPr marL="0" indent="0" algn="ctr">
              <a:buNone/>
              <a:defRPr sz="36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1653359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05EF-E469-4716-8BCE-505293FD634F}" type="datetimeFigureOut">
              <a:rPr lang="pt-BR" smtClean="0"/>
              <a:t>24/05/2023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F994-1D44-4C44-B060-8F9E4B6D8C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8299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05EF-E469-4716-8BCE-505293FD634F}" type="datetimeFigureOut">
              <a:rPr lang="pt-BR" smtClean="0"/>
              <a:t>24/05/2023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F994-1D44-4C44-B060-8F9E4B6D8C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0690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656"/>
          <a:stretch/>
        </p:blipFill>
        <p:spPr>
          <a:xfrm>
            <a:off x="0" y="38100"/>
            <a:ext cx="12192000" cy="68199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564541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65"/>
          <a:stretch/>
        </p:blipFill>
        <p:spPr>
          <a:xfrm>
            <a:off x="0" y="-34506"/>
            <a:ext cx="12192000" cy="6892507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40527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05EF-E469-4716-8BCE-505293FD634F}" type="datetimeFigureOut">
              <a:rPr lang="pt-BR" smtClean="0"/>
              <a:t>24/05/2023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F994-1D44-4C44-B060-8F9E4B6D8C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8187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05EF-E469-4716-8BCE-505293FD634F}" type="datetimeFigureOut">
              <a:rPr lang="pt-BR" smtClean="0"/>
              <a:t>24/05/2023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F994-1D44-4C44-B060-8F9E4B6D8C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5093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05EF-E469-4716-8BCE-505293FD634F}" type="datetimeFigureOut">
              <a:rPr lang="pt-BR" smtClean="0"/>
              <a:t>24/05/2023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F994-1D44-4C44-B060-8F9E4B6D8C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374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05EF-E469-4716-8BCE-505293FD634F}" type="datetimeFigureOut">
              <a:rPr lang="pt-BR" smtClean="0"/>
              <a:t>24/05/2023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F994-1D44-4C44-B060-8F9E4B6D8C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385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05EF-E469-4716-8BCE-505293FD634F}" type="datetimeFigureOut">
              <a:rPr lang="pt-BR" smtClean="0"/>
              <a:t>24/05/2023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F994-1D44-4C44-B060-8F9E4B6D8C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6454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05EF-E469-4716-8BCE-505293FD634F}" type="datetimeFigureOut">
              <a:rPr lang="pt-BR" smtClean="0"/>
              <a:t>24/05/2023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3F994-1D44-4C44-B060-8F9E4B6D8C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5486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405EF-E469-4716-8BCE-505293FD634F}" type="datetimeFigureOut">
              <a:rPr lang="pt-BR" smtClean="0"/>
              <a:t>24/05/2023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3F994-1D44-4C44-B060-8F9E4B6D8C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5567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CBB25DE3-BEEE-4D9F-D26A-38B73219938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123768" y="604684"/>
            <a:ext cx="7742903" cy="32741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 descr="Logotipo, nome da empresa&#10;&#10;Descrição gerada automaticamente">
            <a:extLst>
              <a:ext uri="{FF2B5EF4-FFF2-40B4-BE49-F238E27FC236}">
                <a16:creationId xmlns:a16="http://schemas.microsoft.com/office/drawing/2014/main" id="{73D733FC-D138-0A32-5372-EDB543F1706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375" y="240498"/>
            <a:ext cx="3434715" cy="3429000"/>
          </a:xfrm>
          <a:prstGeom prst="rect">
            <a:avLst/>
          </a:prstGeom>
        </p:spPr>
      </p:pic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>
          <a:xfrm>
            <a:off x="1416869" y="2743082"/>
            <a:ext cx="9156700" cy="1031080"/>
          </a:xfrm>
        </p:spPr>
        <p:txBody>
          <a:bodyPr/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</a:p>
        </p:txBody>
      </p:sp>
      <p:sp>
        <p:nvSpPr>
          <p:cNvPr id="3" name="Subtítulo 1">
            <a:extLst>
              <a:ext uri="{FF2B5EF4-FFF2-40B4-BE49-F238E27FC236}">
                <a16:creationId xmlns:a16="http://schemas.microsoft.com/office/drawing/2014/main" id="{E74D2CFB-BB6D-0F5F-19A8-7A86EFD0C1FB}"/>
              </a:ext>
            </a:extLst>
          </p:cNvPr>
          <p:cNvSpPr txBox="1">
            <a:spLocks/>
          </p:cNvSpPr>
          <p:nvPr/>
        </p:nvSpPr>
        <p:spPr>
          <a:xfrm>
            <a:off x="1416869" y="4612850"/>
            <a:ext cx="9156700" cy="140437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AUTOR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ORIENTADOR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BOLSA/FINANCIADOR (CAPES, FUPF, FAPERGS, etc.)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Ano</a:t>
            </a:r>
          </a:p>
        </p:txBody>
      </p:sp>
    </p:spTree>
    <p:extLst>
      <p:ext uri="{BB962C8B-B14F-4D97-AF65-F5344CB8AC3E}">
        <p14:creationId xmlns:p14="http://schemas.microsoft.com/office/powerpoint/2010/main" val="3421106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Espaço Reservado para Conteúdo 5" descr="Logotipo, nome da empresa&#10;&#10;Descrição gerada automaticamente">
            <a:extLst>
              <a:ext uri="{FF2B5EF4-FFF2-40B4-BE49-F238E27FC236}">
                <a16:creationId xmlns:a16="http://schemas.microsoft.com/office/drawing/2014/main" id="{CBEDF3B9-D78A-3CC0-864F-43504E85B194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>
            <p:ph idx="1"/>
          </p:nvPr>
        </p:nvPicPr>
        <p:blipFill>
          <a:blip r:embed="rId2">
            <a:alphaModFix amt="5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5825" y="643467"/>
            <a:ext cx="5580350" cy="5571065"/>
          </a:xfrm>
          <a:prstGeom prst="rect">
            <a:avLst/>
          </a:prstGeom>
          <a:ln>
            <a:noFill/>
          </a:ln>
        </p:spPr>
      </p:pic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AE21A00-963A-01B8-07F7-5C42A73BD6BD}"/>
              </a:ext>
            </a:extLst>
          </p:cNvPr>
          <p:cNvSpPr txBox="1"/>
          <p:nvPr/>
        </p:nvSpPr>
        <p:spPr>
          <a:xfrm>
            <a:off x="2075856" y="643467"/>
            <a:ext cx="7590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E2C19A3-9205-F8FF-BC9B-408CBC63C7FA}"/>
              </a:ext>
            </a:extLst>
          </p:cNvPr>
          <p:cNvSpPr txBox="1"/>
          <p:nvPr/>
        </p:nvSpPr>
        <p:spPr>
          <a:xfrm>
            <a:off x="757980" y="1828800"/>
            <a:ext cx="109227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Lll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Aaa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Aaa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957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05360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20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Lilian</dc:creator>
  <cp:lastModifiedBy>GiZa .</cp:lastModifiedBy>
  <cp:revision>7</cp:revision>
  <dcterms:created xsi:type="dcterms:W3CDTF">2019-05-02T13:40:34Z</dcterms:created>
  <dcterms:modified xsi:type="dcterms:W3CDTF">2023-05-24T18:49:28Z</dcterms:modified>
</cp:coreProperties>
</file>