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364" autoAdjust="0"/>
  </p:normalViewPr>
  <p:slideViewPr>
    <p:cSldViewPr>
      <p:cViewPr varScale="1">
        <p:scale>
          <a:sx n="69" d="100"/>
          <a:sy n="69" d="100"/>
        </p:scale>
        <p:origin x="13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72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407E4-FB31-4CDA-B1DA-38914409613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2728E-14DE-4422-A607-859FB387C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160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68197-86CE-4C17-9AE4-DE21FD5017D5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89F0C-39A4-49D5-AEF1-D5CB2EE39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413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89F0C-39A4-49D5-AEF1-D5CB2EE3989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225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Espaço Reservado para Conteúdo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" y="0"/>
            <a:ext cx="9133993" cy="6897778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533"/>
          <a:stretch/>
        </p:blipFill>
        <p:spPr>
          <a:xfrm>
            <a:off x="539552" y="448358"/>
            <a:ext cx="7632848" cy="197253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484712"/>
            <a:ext cx="6512768" cy="13205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AFF2-9BF6-48DB-8EB8-ED3F88818B2A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B4D7-F2AB-4261-9783-CF606A8924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5038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AFF2-9BF6-48DB-8EB8-ED3F88818B2A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B4D7-F2AB-4261-9783-CF606A8924B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Espaço Reservado para Conteúdo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09"/>
            <a:ext cx="9144000" cy="692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527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AFF2-9BF6-48DB-8EB8-ED3F88818B2A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B4D7-F2AB-4261-9783-CF606A8924B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Espaço Reservado para Conteúdo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09"/>
            <a:ext cx="9144000" cy="692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196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AFF2-9BF6-48DB-8EB8-ED3F88818B2A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B4D7-F2AB-4261-9783-CF606A8924B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Espaço Reservado para Conteúdo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09"/>
            <a:ext cx="9144000" cy="692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93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AFF2-9BF6-48DB-8EB8-ED3F88818B2A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B4D7-F2AB-4261-9783-CF606A8924B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Espaço Reservado para Conteúdo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09"/>
            <a:ext cx="9144000" cy="692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944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AFF2-9BF6-48DB-8EB8-ED3F88818B2A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B4D7-F2AB-4261-9783-CF606A8924B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Espaço Reservado para Conteúdo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09"/>
            <a:ext cx="9144000" cy="692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745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AFF2-9BF6-48DB-8EB8-ED3F88818B2A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B4D7-F2AB-4261-9783-CF606A8924B9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Espaço Reservado para Conteúdo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09"/>
            <a:ext cx="9144000" cy="692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5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AFF2-9BF6-48DB-8EB8-ED3F88818B2A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B4D7-F2AB-4261-9783-CF606A8924B9}" type="slidenum">
              <a:rPr lang="pt-BR" smtClean="0"/>
              <a:t>‹nº›</a:t>
            </a:fld>
            <a:endParaRPr lang="pt-BR"/>
          </a:p>
        </p:txBody>
      </p:sp>
      <p:pic>
        <p:nvPicPr>
          <p:cNvPr id="6" name="Espaço Reservado para Conteúdo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09"/>
            <a:ext cx="9144000" cy="692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489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AFF2-9BF6-48DB-8EB8-ED3F88818B2A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B4D7-F2AB-4261-9783-CF606A8924B9}" type="slidenum">
              <a:rPr lang="pt-BR" smtClean="0"/>
              <a:t>‹nº›</a:t>
            </a:fld>
            <a:endParaRPr lang="pt-BR"/>
          </a:p>
        </p:txBody>
      </p:sp>
      <p:pic>
        <p:nvPicPr>
          <p:cNvPr id="5" name="Espaço Reservado para Conteúdo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09"/>
            <a:ext cx="9144000" cy="692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71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AFF2-9BF6-48DB-8EB8-ED3F88818B2A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B4D7-F2AB-4261-9783-CF606A8924B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Espaço Reservado para Conteúdo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09"/>
            <a:ext cx="9144000" cy="69249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949280"/>
            <a:ext cx="3096344" cy="774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753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AFF2-9BF6-48DB-8EB8-ED3F88818B2A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BB4D7-F2AB-4261-9783-CF606A8924B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Espaço Reservado para Conteúdo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09"/>
            <a:ext cx="9144000" cy="692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30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AAFF2-9BF6-48DB-8EB8-ED3F88818B2A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BB4D7-F2AB-4261-9783-CF606A8924B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892364" y="5980100"/>
            <a:ext cx="1813717" cy="8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72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Título do trabalho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Discente - </a:t>
            </a:r>
            <a:r>
              <a:rPr lang="pt-BR" dirty="0" err="1" smtClean="0"/>
              <a:t>email</a:t>
            </a:r>
            <a:endParaRPr lang="pt-BR" dirty="0" smtClean="0"/>
          </a:p>
          <a:p>
            <a:r>
              <a:rPr lang="pt-BR" dirty="0" smtClean="0"/>
              <a:t>Orientador - </a:t>
            </a:r>
            <a:r>
              <a:rPr lang="pt-BR" dirty="0" err="1" smtClean="0"/>
              <a:t>email</a:t>
            </a:r>
            <a:endParaRPr lang="pt-BR" dirty="0" smtClean="0"/>
          </a:p>
          <a:p>
            <a:r>
              <a:rPr lang="pt-BR" dirty="0" err="1" smtClean="0"/>
              <a:t>Coorientador</a:t>
            </a:r>
            <a:r>
              <a:rPr lang="pt-BR" dirty="0" smtClean="0"/>
              <a:t> - </a:t>
            </a:r>
            <a:r>
              <a:rPr lang="pt-BR" dirty="0" err="1" smtClean="0"/>
              <a:t>email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315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950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71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13</Words>
  <Application>Microsoft Office PowerPoint</Application>
  <PresentationFormat>Apresentação na tela (4:3)</PresentationFormat>
  <Paragraphs>5</Paragraphs>
  <Slides>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do Office</vt:lpstr>
      <vt:lpstr>Título do trabalho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upf</dc:creator>
  <cp:lastModifiedBy>UPF</cp:lastModifiedBy>
  <cp:revision>10</cp:revision>
  <dcterms:created xsi:type="dcterms:W3CDTF">2019-08-08T17:38:53Z</dcterms:created>
  <dcterms:modified xsi:type="dcterms:W3CDTF">2022-10-07T19:03:31Z</dcterms:modified>
</cp:coreProperties>
</file>