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1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6608" y="5115720"/>
            <a:ext cx="9156700" cy="103108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5335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6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6"/>
          <a:stretch/>
        </p:blipFill>
        <p:spPr>
          <a:xfrm>
            <a:off x="0" y="38100"/>
            <a:ext cx="12192000" cy="6819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6454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65"/>
          <a:stretch/>
        </p:blipFill>
        <p:spPr>
          <a:xfrm>
            <a:off x="0" y="-34506"/>
            <a:ext cx="12192000" cy="689250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052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18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09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8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45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48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05EF-E469-4716-8BCE-505293FD634F}" type="datetimeFigureOut">
              <a:rPr lang="pt-BR" smtClean="0"/>
              <a:t>04/11/2023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5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5" y="663171"/>
            <a:ext cx="5247477" cy="131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54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007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</dc:creator>
  <cp:lastModifiedBy>Parecerista</cp:lastModifiedBy>
  <cp:revision>127</cp:revision>
  <dcterms:created xsi:type="dcterms:W3CDTF">2019-05-02T13:40:34Z</dcterms:created>
  <dcterms:modified xsi:type="dcterms:W3CDTF">2023-11-05T01:18:46Z</dcterms:modified>
</cp:coreProperties>
</file>