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1430000" cy="11430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780" y="44"/>
      </p:cViewPr>
      <p:guideLst>
        <p:guide orient="horz" pos="360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19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0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3900" tIns="143900" rIns="143900" bIns="143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69795" y="1360449"/>
            <a:ext cx="671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Branding Semibold" panose="00000700000000000000" pitchFamily="50" charset="0"/>
              </a:rPr>
              <a:t>Seu texto aqui</a:t>
            </a:r>
            <a:endParaRPr lang="pt-BR" sz="4800" dirty="0">
              <a:solidFill>
                <a:schemeClr val="bg1"/>
              </a:solidFill>
              <a:latin typeface="Branding Semibold" panose="000007000000000000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Personalizar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Branding Semibold</vt:lpstr>
      <vt:lpstr>Simple Light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Cleci Werner da Rosa</dc:creator>
  <cp:lastModifiedBy>Parecerista</cp:lastModifiedBy>
  <cp:revision>2</cp:revision>
  <dcterms:modified xsi:type="dcterms:W3CDTF">2022-06-13T12:08:22Z</dcterms:modified>
</cp:coreProperties>
</file>