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20" r:id="rId3"/>
    <p:sldId id="321" r:id="rId4"/>
    <p:sldId id="322" r:id="rId5"/>
    <p:sldId id="323" r:id="rId6"/>
    <p:sldId id="319" r:id="rId7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1995" autoAdjust="0"/>
  </p:normalViewPr>
  <p:slideViewPr>
    <p:cSldViewPr snapToGrid="0">
      <p:cViewPr varScale="1">
        <p:scale>
          <a:sx n="106" d="100"/>
          <a:sy n="106" d="100"/>
        </p:scale>
        <p:origin x="18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FDC4-F4DE-4442-8A5D-6601DD67F1E3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76F53-1E2A-4A00-AACD-35C2E2B2C3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63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76F53-1E2A-4A00-AACD-35C2E2B2C33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8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76F53-1E2A-4A00-AACD-35C2E2B2C33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32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2"/>
          <a:srcRect b="17320"/>
          <a:stretch/>
        </p:blipFill>
        <p:spPr>
          <a:xfrm>
            <a:off x="0" y="6409113"/>
            <a:ext cx="9144000" cy="44888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37" y="5685576"/>
            <a:ext cx="1157779" cy="820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2"/>
          <a:srcRect b="17320"/>
          <a:stretch/>
        </p:blipFill>
        <p:spPr>
          <a:xfrm>
            <a:off x="0" y="6409113"/>
            <a:ext cx="9144000" cy="4488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90953"/>
            <a:ext cx="9144000" cy="36704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07/07/20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2B744F1-AB55-40B8-AE5E-67FBAADA27A9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7" r:id="rId6"/>
    <p:sldLayoutId id="2147483659" r:id="rId7"/>
    <p:sldLayoutId id="2147483660" r:id="rId8"/>
    <p:sldLayoutId id="214748366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31536"/>
            <a:ext cx="9144000" cy="2123233"/>
          </a:xfrm>
        </p:spPr>
        <p:txBody>
          <a:bodyPr/>
          <a:lstStyle/>
          <a:p>
            <a:pPr algn="ctr">
              <a:lnSpc>
                <a:spcPts val="4000"/>
              </a:lnSpc>
            </a:pPr>
            <a:r>
              <a:rPr lang="pt-BR" sz="4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</a:t>
            </a:r>
            <a:r>
              <a:rPr lang="pt-BR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pt-BR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</a:t>
            </a:r>
            <a:endParaRPr lang="pt-BR" sz="3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-120580" y="4354769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Ink Free" panose="03080402000500000000" pitchFamily="66" charset="0"/>
                <a:cs typeface="Calibri" panose="020F0502020204030204" pitchFamily="34" charset="0"/>
              </a:rPr>
              <a:t>Orientando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Orientador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b="17320"/>
          <a:stretch/>
        </p:blipFill>
        <p:spPr>
          <a:xfrm>
            <a:off x="0" y="6409113"/>
            <a:ext cx="9144000" cy="44888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94" y="412316"/>
            <a:ext cx="3550464" cy="17457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859" y="5412090"/>
            <a:ext cx="1065912" cy="1065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65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36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18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05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b="17320"/>
          <a:stretch/>
        </p:blipFill>
        <p:spPr>
          <a:xfrm>
            <a:off x="0" y="6409113"/>
            <a:ext cx="9144000" cy="448887"/>
          </a:xfrm>
          <a:prstGeom prst="rect">
            <a:avLst/>
          </a:prstGeom>
        </p:spPr>
      </p:pic>
      <p:pic>
        <p:nvPicPr>
          <p:cNvPr id="4" name="Imagem 3" descr="C:\Users\upf\Downloads\WhatsApp Image 2023-07-22 at 11.09.33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2" b="17404"/>
          <a:stretch/>
        </p:blipFill>
        <p:spPr bwMode="auto">
          <a:xfrm>
            <a:off x="1435605" y="506437"/>
            <a:ext cx="6582976" cy="10550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218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6588</TotalTime>
  <Words>6</Words>
  <Application>Microsoft Office PowerPoint</Application>
  <PresentationFormat>Apresentação na tela (4:3)</PresentationFormat>
  <Paragraphs>5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DejaVu Sans</vt:lpstr>
      <vt:lpstr>Ink Free</vt:lpstr>
      <vt:lpstr>Symbol</vt:lpstr>
      <vt:lpstr>Times New Roman</vt:lpstr>
      <vt:lpstr>Wingdings</vt:lpstr>
      <vt:lpstr>Office Theme</vt:lpstr>
      <vt:lpstr>XXXXXXXXXXXX:  XXXXXXXX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upf</dc:creator>
  <dc:description/>
  <cp:lastModifiedBy>Parecerista</cp:lastModifiedBy>
  <cp:revision>200</cp:revision>
  <dcterms:created xsi:type="dcterms:W3CDTF">2014-08-15T18:48:44Z</dcterms:created>
  <dcterms:modified xsi:type="dcterms:W3CDTF">2023-11-05T01:31:05Z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