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Montserrat SemiBold" panose="020B0604020202020204" charset="0"/>
      <p:regular r:id="rId10"/>
      <p:bold r:id="rId11"/>
      <p:italic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69893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00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dd4bb459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dd4bb459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20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dd4bb459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dd4bb459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15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dd4bb459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dd4bb459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588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d4bb459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d4bb459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24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4;p13"/>
          <p:cNvPicPr preferRelativeResize="0"/>
          <p:nvPr userDrawn="1"/>
        </p:nvPicPr>
        <p:blipFill rotWithShape="1">
          <a:blip r:embed="rId2">
            <a:alphaModFix/>
          </a:blip>
          <a:srcRect t="97496"/>
          <a:stretch/>
        </p:blipFill>
        <p:spPr>
          <a:xfrm>
            <a:off x="0" y="6708531"/>
            <a:ext cx="9144000" cy="149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33" y="5838986"/>
            <a:ext cx="974210" cy="7553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4" name="Google Shape;54;p13"/>
          <p:cNvPicPr preferRelativeResize="0"/>
          <p:nvPr userDrawn="1"/>
        </p:nvPicPr>
        <p:blipFill rotWithShape="1">
          <a:blip r:embed="rId2">
            <a:alphaModFix/>
          </a:blip>
          <a:srcRect t="97496"/>
          <a:stretch/>
        </p:blipFill>
        <p:spPr>
          <a:xfrm>
            <a:off x="0" y="6708531"/>
            <a:ext cx="9144000" cy="14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5" name="Google Shape;54;p13"/>
          <p:cNvPicPr preferRelativeResize="0"/>
          <p:nvPr userDrawn="1"/>
        </p:nvPicPr>
        <p:blipFill rotWithShape="1">
          <a:blip r:embed="rId2">
            <a:alphaModFix/>
          </a:blip>
          <a:srcRect t="97496"/>
          <a:stretch/>
        </p:blipFill>
        <p:spPr>
          <a:xfrm>
            <a:off x="0" y="6708531"/>
            <a:ext cx="9144000" cy="14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33" y="5838986"/>
            <a:ext cx="974210" cy="75538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597524" y="1949256"/>
            <a:ext cx="6417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Calendário Cósmico como</a:t>
            </a:r>
            <a:endParaRPr sz="3100" dirty="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contextualização para abordar</a:t>
            </a:r>
            <a:endParaRPr sz="3100" dirty="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tópicos de Física Nuclear</a:t>
            </a:r>
            <a:endParaRPr sz="3100" dirty="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 Ensino Médio</a:t>
            </a:r>
            <a:endParaRPr sz="3100" dirty="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97524" y="4740098"/>
            <a:ext cx="5048100" cy="54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595959"/>
                </a:solidFill>
              </a:rPr>
              <a:t>Fulano de Souza da Silva</a:t>
            </a:r>
            <a:endParaRPr sz="2000" dirty="0">
              <a:solidFill>
                <a:srgbClr val="595959"/>
              </a:solidFill>
            </a:endParaRPr>
          </a:p>
        </p:txBody>
      </p:sp>
      <p:sp>
        <p:nvSpPr>
          <p:cNvPr id="6" name="Google Shape;56;p13">
            <a:extLst>
              <a:ext uri="{FF2B5EF4-FFF2-40B4-BE49-F238E27FC236}">
                <a16:creationId xmlns:a16="http://schemas.microsoft.com/office/drawing/2014/main" id="{1B06C89C-81B2-475C-865D-F54877BC1D5B}"/>
              </a:ext>
            </a:extLst>
          </p:cNvPr>
          <p:cNvSpPr txBox="1"/>
          <p:nvPr/>
        </p:nvSpPr>
        <p:spPr>
          <a:xfrm>
            <a:off x="597524" y="5282214"/>
            <a:ext cx="5048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595959"/>
                </a:solidFill>
              </a:rPr>
              <a:t>Orientador:</a:t>
            </a:r>
            <a:endParaRPr sz="1800" dirty="0">
              <a:solidFill>
                <a:srgbClr val="595959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8" y="216642"/>
            <a:ext cx="3133918" cy="154093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1" y="5282214"/>
            <a:ext cx="1318846" cy="13188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985606" y="536513"/>
            <a:ext cx="5191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Subtítulo</a:t>
            </a:r>
            <a:endParaRPr sz="3500" b="1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719702" y="1813860"/>
            <a:ext cx="7483691" cy="3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2600"/>
              </a:lnSpc>
              <a:buNone/>
            </a:pPr>
            <a:r>
              <a:rPr lang="pt-BR" sz="2000" dirty="0">
                <a:solidFill>
                  <a:srgbClr val="595959"/>
                </a:solidFill>
              </a:rPr>
              <a:t>    O corpo da fonte deve ser sempre entre 17 ou 18, não utilizar tamanhos maiores ou menores.  </a:t>
            </a:r>
            <a:endParaRPr sz="20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ts val="2600"/>
              </a:lnSpc>
              <a:buNone/>
            </a:pPr>
            <a:r>
              <a:rPr lang="pt-BR" sz="2000" dirty="0">
                <a:solidFill>
                  <a:srgbClr val="595959"/>
                </a:solidFill>
              </a:rPr>
              <a:t>    A cor, sempre que possível manter o cinza escuro.</a:t>
            </a:r>
            <a:endParaRPr sz="20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ts val="2600"/>
              </a:lnSpc>
              <a:buNone/>
            </a:pPr>
            <a:endParaRPr sz="20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ts val="2600"/>
              </a:lnSpc>
              <a:buNone/>
            </a:pPr>
            <a:r>
              <a:rPr lang="pt-BR" sz="2000" dirty="0">
                <a:solidFill>
                  <a:srgbClr val="595959"/>
                </a:solidFill>
              </a:rPr>
              <a:t>    Após a leitura, não esqueça de apagar as instruções de utilização e as imagens ilustrativas</a:t>
            </a:r>
            <a:endParaRPr sz="20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984887" y="617009"/>
            <a:ext cx="8034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Tópicos</a:t>
            </a:r>
            <a:endParaRPr sz="35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176050" y="1790726"/>
            <a:ext cx="7165665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dirty="0">
                <a:solidFill>
                  <a:srgbClr val="595959"/>
                </a:solidFill>
              </a:rPr>
              <a:t>O hexágono ao lado (tópicos) é uma imagem, se precisar de mais, apenas copie e cole logo abaixo </a:t>
            </a:r>
            <a:endParaRPr sz="20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6803" y="0"/>
            <a:ext cx="3920143" cy="558311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1019949" y="547638"/>
            <a:ext cx="8034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Fotos</a:t>
            </a:r>
            <a:endParaRPr sz="3500" b="1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1139187" y="2031256"/>
            <a:ext cx="32928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26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595959"/>
                </a:solidFill>
              </a:rPr>
              <a:t>Insira a foto na apresentação e posicione no tamanho desejado</a:t>
            </a:r>
            <a:endParaRPr sz="1800" dirty="0">
              <a:solidFill>
                <a:srgbClr val="595959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1139187" y="3925212"/>
            <a:ext cx="30993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dirty="0">
                <a:solidFill>
                  <a:srgbClr val="595959"/>
                </a:solidFill>
              </a:rPr>
              <a:t>Em seguida, com o botão direito, clique na imagem </a:t>
            </a:r>
            <a:endParaRPr sz="18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75601"/>
            <a:ext cx="9144006" cy="685801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1234950" y="5751488"/>
            <a:ext cx="7589454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2000" dirty="0">
                <a:solidFill>
                  <a:srgbClr val="595959"/>
                </a:solidFill>
              </a:rPr>
              <a:t>Para ajustar esse slide, realize os mesmos passos do slide anterior </a:t>
            </a:r>
            <a:endParaRPr sz="20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30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5;p13"/>
          <p:cNvSpPr txBox="1"/>
          <p:nvPr/>
        </p:nvSpPr>
        <p:spPr>
          <a:xfrm>
            <a:off x="527538" y="2356339"/>
            <a:ext cx="8097716" cy="152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Calendário Cósmico </a:t>
            </a:r>
            <a:r>
              <a:rPr lang="pt-BR" sz="2800" dirty="0" smtClean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como contextualização </a:t>
            </a:r>
            <a:r>
              <a:rPr lang="pt-BR" sz="28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</a:t>
            </a:r>
            <a:r>
              <a:rPr lang="pt-BR" sz="2800" dirty="0" smtClean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abordar tópicos </a:t>
            </a:r>
            <a:r>
              <a:rPr lang="pt-BR" sz="28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Física Nuclear</a:t>
            </a:r>
            <a:endParaRPr sz="2800" dirty="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 Ensino Médio</a:t>
            </a:r>
            <a:endParaRPr sz="2800" dirty="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56;p13"/>
          <p:cNvSpPr txBox="1"/>
          <p:nvPr/>
        </p:nvSpPr>
        <p:spPr>
          <a:xfrm>
            <a:off x="2461493" y="4291690"/>
            <a:ext cx="5048100" cy="54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595959"/>
                </a:solidFill>
              </a:rPr>
              <a:t>Fulano de Souza da Silva</a:t>
            </a:r>
            <a:endParaRPr sz="2000" dirty="0">
              <a:solidFill>
                <a:srgbClr val="595959"/>
              </a:solidFill>
            </a:endParaRPr>
          </a:p>
        </p:txBody>
      </p:sp>
      <p:sp>
        <p:nvSpPr>
          <p:cNvPr id="6" name="Google Shape;56;p13">
            <a:extLst>
              <a:ext uri="{FF2B5EF4-FFF2-40B4-BE49-F238E27FC236}">
                <a16:creationId xmlns:a16="http://schemas.microsoft.com/office/drawing/2014/main" id="{1B06C89C-81B2-475C-865D-F54877BC1D5B}"/>
              </a:ext>
            </a:extLst>
          </p:cNvPr>
          <p:cNvSpPr txBox="1"/>
          <p:nvPr/>
        </p:nvSpPr>
        <p:spPr>
          <a:xfrm>
            <a:off x="3490193" y="4841639"/>
            <a:ext cx="5048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595959"/>
                </a:solidFill>
              </a:rPr>
              <a:t>Orientador:</a:t>
            </a:r>
            <a:endParaRPr sz="1800" dirty="0">
              <a:solidFill>
                <a:srgbClr val="595959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23" y="523533"/>
            <a:ext cx="2887732" cy="141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1063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147</Words>
  <Application>Microsoft Office PowerPoint</Application>
  <PresentationFormat>Apresentação na tela (4:3)</PresentationFormat>
  <Paragraphs>21</Paragraphs>
  <Slides>7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Montserrat SemiBold</vt:lpstr>
      <vt:lpstr>Montserrat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upf</dc:creator>
  <cp:lastModifiedBy>Parecerista</cp:lastModifiedBy>
  <cp:revision>8</cp:revision>
  <dcterms:modified xsi:type="dcterms:W3CDTF">2023-11-05T01:28:41Z</dcterms:modified>
</cp:coreProperties>
</file>