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8" r:id="rId3"/>
    <p:sldId id="257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7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4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96608" y="5115720"/>
            <a:ext cx="9156700" cy="1031080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</p:spTree>
    <p:extLst>
      <p:ext uri="{BB962C8B-B14F-4D97-AF65-F5344CB8AC3E}">
        <p14:creationId xmlns:p14="http://schemas.microsoft.com/office/powerpoint/2010/main" val="658489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03/09/2023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240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03/09/2023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3728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03/09/2023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3838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56"/>
          <a:stretch/>
        </p:blipFill>
        <p:spPr>
          <a:xfrm>
            <a:off x="0" y="38100"/>
            <a:ext cx="12192000" cy="68199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303505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65"/>
          <a:stretch/>
        </p:blipFill>
        <p:spPr>
          <a:xfrm>
            <a:off x="0" y="-34506"/>
            <a:ext cx="12192000" cy="689250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548681"/>
            <a:ext cx="10515600" cy="2448271"/>
          </a:xfrm>
        </p:spPr>
        <p:txBody>
          <a:bodyPr anchor="b">
            <a:normAutofit/>
          </a:bodyPr>
          <a:lstStyle>
            <a:lvl1pPr algn="ctr">
              <a:defRPr sz="4800" b="1"/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3140969"/>
            <a:ext cx="10515600" cy="178762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dirty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026251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03/09/2023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5334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03/09/2023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494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03/09/2023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5034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03/09/2023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0344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03/09/2023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1438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03/09/2023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1640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C08469E9-95D9-4F77-B353-6B0FD7D926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56"/>
          <a:stretch/>
        </p:blipFill>
        <p:spPr>
          <a:xfrm>
            <a:off x="8957" y="38100"/>
            <a:ext cx="12192000" cy="6819900"/>
          </a:xfrm>
          <a:prstGeom prst="rect">
            <a:avLst/>
          </a:prstGeom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405EF-E469-4716-8BCE-505293FD634F}" type="datetimeFigureOut">
              <a:rPr lang="pt-BR" smtClean="0"/>
              <a:t>03/09/2023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4634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pf.br/comunicacao/manual-de-identidade-visua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pt-BR" sz="2400" dirty="0">
                <a:solidFill>
                  <a:schemeClr val="tx1"/>
                </a:solidFill>
              </a:rPr>
              <a:t>Universidade de Passo Fundo</a:t>
            </a:r>
          </a:p>
          <a:p>
            <a:pPr algn="ctr"/>
            <a:r>
              <a:rPr lang="pt-BR" sz="2400" dirty="0">
                <a:solidFill>
                  <a:schemeClr val="tx1"/>
                </a:solidFill>
              </a:rPr>
              <a:t>Instituto de Tecnologia</a:t>
            </a:r>
          </a:p>
          <a:p>
            <a:pPr algn="ctr"/>
            <a:r>
              <a:rPr lang="pt-BR" sz="2400" dirty="0">
                <a:solidFill>
                  <a:schemeClr val="tx1"/>
                </a:solidFill>
              </a:rPr>
              <a:t>Programa de Pós-Graduação em Computação Aplicada</a:t>
            </a:r>
          </a:p>
        </p:txBody>
      </p:sp>
    </p:spTree>
    <p:extLst>
      <p:ext uri="{BB962C8B-B14F-4D97-AF65-F5344CB8AC3E}">
        <p14:creationId xmlns:p14="http://schemas.microsoft.com/office/powerpoint/2010/main" val="120963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Título do Trabalho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pt-BR" sz="2600" dirty="0">
                <a:solidFill>
                  <a:schemeClr val="tx1"/>
                </a:solidFill>
              </a:rPr>
              <a:t>Nome do(a) aluno(a)</a:t>
            </a:r>
          </a:p>
          <a:p>
            <a:pPr algn="ctr"/>
            <a:r>
              <a:rPr lang="pt-BR" sz="2600" dirty="0">
                <a:solidFill>
                  <a:schemeClr val="tx1"/>
                </a:solidFill>
              </a:rPr>
              <a:t>matricula@upf.br</a:t>
            </a:r>
          </a:p>
          <a:p>
            <a:pPr algn="ctr"/>
            <a:endParaRPr lang="pt-BR" sz="1900" dirty="0">
              <a:solidFill>
                <a:schemeClr val="tx1"/>
              </a:solidFill>
            </a:endParaRPr>
          </a:p>
          <a:p>
            <a:pPr algn="ctr"/>
            <a:r>
              <a:rPr lang="pt-BR" sz="1900" dirty="0">
                <a:solidFill>
                  <a:schemeClr val="tx1"/>
                </a:solidFill>
              </a:rPr>
              <a:t>Nome do(a) orientador(a)</a:t>
            </a:r>
          </a:p>
          <a:p>
            <a:pPr algn="ctr"/>
            <a:r>
              <a:rPr lang="pt-BR" sz="1900" dirty="0">
                <a:solidFill>
                  <a:schemeClr val="tx1"/>
                </a:solidFill>
              </a:rPr>
              <a:t>email@upf.br</a:t>
            </a:r>
          </a:p>
        </p:txBody>
      </p:sp>
    </p:spTree>
    <p:extLst>
      <p:ext uri="{BB962C8B-B14F-4D97-AF65-F5344CB8AC3E}">
        <p14:creationId xmlns:p14="http://schemas.microsoft.com/office/powerpoint/2010/main" val="4232905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Agenda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Introdução</a:t>
            </a:r>
          </a:p>
          <a:p>
            <a:r>
              <a:rPr lang="pt-BR" dirty="0"/>
              <a:t>Conteúdo</a:t>
            </a:r>
          </a:p>
        </p:txBody>
      </p:sp>
    </p:spTree>
    <p:extLst>
      <p:ext uri="{BB962C8B-B14F-4D97-AF65-F5344CB8AC3E}">
        <p14:creationId xmlns:p14="http://schemas.microsoft.com/office/powerpoint/2010/main" val="4253072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Introdução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Mais detalhes sobre o Manual de Identidade Visual da UPF em: </a:t>
            </a:r>
            <a:r>
              <a:rPr lang="pt-BR" dirty="0">
                <a:hlinkClick r:id="rId2"/>
              </a:rPr>
              <a:t>https://www.upf.br/comunicacao/manual-de-identidade-visual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0026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78608C-ADF4-48B4-AD93-80CFA3EA4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Conteúdo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F689D0C-2427-411E-B2C4-88E95EFA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Tópico 1</a:t>
            </a:r>
          </a:p>
          <a:p>
            <a:r>
              <a:rPr lang="pt-BR" dirty="0"/>
              <a:t>Tópico 2</a:t>
            </a:r>
          </a:p>
          <a:p>
            <a:pPr lvl="1"/>
            <a:r>
              <a:rPr lang="pt-BR" dirty="0"/>
              <a:t>Tópico 2.1</a:t>
            </a:r>
          </a:p>
          <a:p>
            <a:pPr lvl="1"/>
            <a:r>
              <a:rPr lang="pt-BR" dirty="0"/>
              <a:t>Tópico 2.2</a:t>
            </a:r>
          </a:p>
          <a:p>
            <a:r>
              <a:rPr lang="pt-BR" dirty="0"/>
              <a:t>Tópico 3</a:t>
            </a:r>
          </a:p>
        </p:txBody>
      </p:sp>
    </p:spTree>
    <p:extLst>
      <p:ext uri="{BB962C8B-B14F-4D97-AF65-F5344CB8AC3E}">
        <p14:creationId xmlns:p14="http://schemas.microsoft.com/office/powerpoint/2010/main" val="2200914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A1F37FDC-F3B1-4392-9026-81EBA60E0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Referências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9A3B2B43-9461-4AD7-B3D9-3C552FF1EF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Publicação A</a:t>
            </a:r>
          </a:p>
          <a:p>
            <a:r>
              <a:rPr lang="pt-BR" dirty="0"/>
              <a:t>Publicação B</a:t>
            </a:r>
          </a:p>
          <a:p>
            <a:r>
              <a:rPr lang="pt-BR" dirty="0"/>
              <a:t>Publicação C</a:t>
            </a:r>
          </a:p>
        </p:txBody>
      </p:sp>
    </p:spTree>
    <p:extLst>
      <p:ext uri="{BB962C8B-B14F-4D97-AF65-F5344CB8AC3E}">
        <p14:creationId xmlns:p14="http://schemas.microsoft.com/office/powerpoint/2010/main" val="10724431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89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do Office</vt:lpstr>
      <vt:lpstr>Apresentação do PowerPoint</vt:lpstr>
      <vt:lpstr>Título do Trabalho</vt:lpstr>
      <vt:lpstr>Agenda</vt:lpstr>
      <vt:lpstr>Introdução</vt:lpstr>
      <vt:lpstr>Conteúdo</vt:lpstr>
      <vt:lpstr>Referências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UPF</dc:creator>
  <cp:lastModifiedBy>Rafael Rieder</cp:lastModifiedBy>
  <cp:revision>6</cp:revision>
  <dcterms:created xsi:type="dcterms:W3CDTF">2014-08-25T17:33:58Z</dcterms:created>
  <dcterms:modified xsi:type="dcterms:W3CDTF">2023-09-04T01:02:05Z</dcterms:modified>
</cp:coreProperties>
</file>