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89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"/>
            <a:ext cx="9144000" cy="685601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2514-87D4-4088-964C-5A097C992BAD}" type="datetimeFigureOut">
              <a:rPr lang="pt-BR" smtClean="0"/>
              <a:t>02/07/2019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4770-4EF4-49A2-8567-0E6331D7FB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0629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2514-87D4-4088-964C-5A097C992BAD}" type="datetimeFigureOut">
              <a:rPr lang="pt-BR" smtClean="0"/>
              <a:t>02/07/2019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4770-4EF4-49A2-8567-0E6331D7FB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4178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2514-87D4-4088-964C-5A097C992BAD}" type="datetimeFigureOut">
              <a:rPr lang="pt-BR" smtClean="0"/>
              <a:t>02/07/2019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4770-4EF4-49A2-8567-0E6331D7FB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1231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2514-87D4-4088-964C-5A097C992BAD}" type="datetimeFigureOut">
              <a:rPr lang="pt-BR" smtClean="0"/>
              <a:t>02/07/2019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4770-4EF4-49A2-8567-0E6331D7FB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36403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"/>
            <a:ext cx="9144000" cy="685601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2514-87D4-4088-964C-5A097C992BAD}" type="datetimeFigureOut">
              <a:rPr lang="pt-BR" smtClean="0"/>
              <a:t>02/07/2019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4770-4EF4-49A2-8567-0E6331D7FB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3865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2514-87D4-4088-964C-5A097C992BAD}" type="datetimeFigureOut">
              <a:rPr lang="pt-BR" smtClean="0"/>
              <a:t>02/07/2019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4770-4EF4-49A2-8567-0E6331D7FB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3460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2514-87D4-4088-964C-5A097C992BAD}" type="datetimeFigureOut">
              <a:rPr lang="pt-BR" smtClean="0"/>
              <a:t>02/07/2019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4770-4EF4-49A2-8567-0E6331D7FB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0246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2514-87D4-4088-964C-5A097C992BAD}" type="datetimeFigureOut">
              <a:rPr lang="pt-BR" smtClean="0"/>
              <a:t>02/07/2019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4770-4EF4-49A2-8567-0E6331D7FB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002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"/>
            <a:ext cx="9144000" cy="6856014"/>
          </a:xfrm>
          <a:prstGeom prst="rect">
            <a:avLst/>
          </a:prstGeom>
        </p:spPr>
      </p:pic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2514-87D4-4088-964C-5A097C992BAD}" type="datetimeFigureOut">
              <a:rPr lang="pt-BR" smtClean="0"/>
              <a:t>02/07/2019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4770-4EF4-49A2-8567-0E6331D7FB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3976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2514-87D4-4088-964C-5A097C992BAD}" type="datetimeFigureOut">
              <a:rPr lang="pt-BR" smtClean="0"/>
              <a:t>02/07/2019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4770-4EF4-49A2-8567-0E6331D7FB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6358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2514-87D4-4088-964C-5A097C992BAD}" type="datetimeFigureOut">
              <a:rPr lang="pt-BR" smtClean="0"/>
              <a:t>02/07/2019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F4770-4EF4-49A2-8567-0E6331D7FB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6512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"/>
            <a:ext cx="9144000" cy="6856014"/>
          </a:xfrm>
          <a:prstGeom prst="rect">
            <a:avLst/>
          </a:prstGeom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02514-87D4-4088-964C-5A097C992BAD}" type="datetimeFigureOut">
              <a:rPr lang="pt-BR" smtClean="0"/>
              <a:t>02/07/2019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F4770-4EF4-49A2-8567-0E6331D7FB1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9530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pf.br/comunicacao/manual-de-identidade-visua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body" idx="1"/>
          </p:nvPr>
        </p:nvSpPr>
        <p:spPr>
          <a:xfrm>
            <a:off x="722313" y="4665117"/>
            <a:ext cx="7772400" cy="1500187"/>
          </a:xfrm>
        </p:spPr>
        <p:txBody>
          <a:bodyPr>
            <a:normAutofit/>
          </a:bodyPr>
          <a:lstStyle/>
          <a:p>
            <a:pPr algn="ctr"/>
            <a:r>
              <a:rPr lang="pt-BR" sz="2400" dirty="0">
                <a:solidFill>
                  <a:schemeClr val="tx1"/>
                </a:solidFill>
              </a:rPr>
              <a:t>Universidade de Passo Fundo</a:t>
            </a:r>
          </a:p>
          <a:p>
            <a:pPr algn="ctr"/>
            <a:r>
              <a:rPr lang="pt-BR" sz="2400" dirty="0">
                <a:solidFill>
                  <a:schemeClr val="tx1"/>
                </a:solidFill>
              </a:rPr>
              <a:t>Instituto de </a:t>
            </a:r>
            <a:r>
              <a:rPr lang="pt-BR" sz="2400" dirty="0" smtClean="0">
                <a:solidFill>
                  <a:schemeClr val="tx1"/>
                </a:solidFill>
              </a:rPr>
              <a:t>Ciências </a:t>
            </a:r>
            <a:r>
              <a:rPr lang="pt-BR" sz="2400" dirty="0">
                <a:solidFill>
                  <a:schemeClr val="tx1"/>
                </a:solidFill>
              </a:rPr>
              <a:t>Exatas e </a:t>
            </a:r>
            <a:r>
              <a:rPr lang="pt-BR" sz="2400" dirty="0" smtClean="0">
                <a:solidFill>
                  <a:schemeClr val="tx1"/>
                </a:solidFill>
              </a:rPr>
              <a:t>Geociências</a:t>
            </a:r>
            <a:endParaRPr lang="pt-BR" sz="2400" dirty="0">
              <a:solidFill>
                <a:schemeClr val="tx1"/>
              </a:solidFill>
            </a:endParaRPr>
          </a:p>
          <a:p>
            <a:pPr algn="ctr"/>
            <a:r>
              <a:rPr lang="pt-BR" sz="2400" dirty="0">
                <a:solidFill>
                  <a:schemeClr val="tx1"/>
                </a:solidFill>
              </a:rPr>
              <a:t>Programa de </a:t>
            </a:r>
            <a:r>
              <a:rPr lang="pt-BR" sz="2400" dirty="0" smtClean="0">
                <a:solidFill>
                  <a:schemeClr val="tx1"/>
                </a:solidFill>
              </a:rPr>
              <a:t>Pós-Graduação </a:t>
            </a:r>
            <a:r>
              <a:rPr lang="pt-BR" sz="2400" dirty="0">
                <a:solidFill>
                  <a:schemeClr val="tx1"/>
                </a:solidFill>
              </a:rPr>
              <a:t>em </a:t>
            </a:r>
            <a:r>
              <a:rPr lang="pt-BR" sz="2400" dirty="0" smtClean="0">
                <a:solidFill>
                  <a:schemeClr val="tx1"/>
                </a:solidFill>
              </a:rPr>
              <a:t>Computação </a:t>
            </a:r>
            <a:r>
              <a:rPr lang="pt-BR" sz="2400" dirty="0">
                <a:solidFill>
                  <a:schemeClr val="tx1"/>
                </a:solidFill>
              </a:rPr>
              <a:t>Aplicada</a:t>
            </a:r>
          </a:p>
        </p:txBody>
      </p:sp>
    </p:spTree>
    <p:extLst>
      <p:ext uri="{BB962C8B-B14F-4D97-AF65-F5344CB8AC3E}">
        <p14:creationId xmlns:p14="http://schemas.microsoft.com/office/powerpoint/2010/main" val="120963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Título do Trabalho</a:t>
            </a:r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pt-BR" sz="2600" dirty="0" smtClean="0">
                <a:solidFill>
                  <a:schemeClr val="tx1"/>
                </a:solidFill>
              </a:rPr>
              <a:t>Nome </a:t>
            </a:r>
            <a:r>
              <a:rPr lang="pt-BR" sz="2600" dirty="0">
                <a:solidFill>
                  <a:schemeClr val="tx1"/>
                </a:solidFill>
              </a:rPr>
              <a:t>do(a) aluno(a)</a:t>
            </a:r>
          </a:p>
          <a:p>
            <a:pPr algn="ctr"/>
            <a:r>
              <a:rPr lang="pt-BR" sz="2600" dirty="0" smtClean="0">
                <a:solidFill>
                  <a:schemeClr val="tx1"/>
                </a:solidFill>
              </a:rPr>
              <a:t>matricula@upf.br</a:t>
            </a:r>
          </a:p>
          <a:p>
            <a:pPr algn="ctr"/>
            <a:endParaRPr lang="pt-BR" sz="1900" dirty="0">
              <a:solidFill>
                <a:schemeClr val="tx1"/>
              </a:solidFill>
            </a:endParaRPr>
          </a:p>
          <a:p>
            <a:pPr algn="ctr"/>
            <a:r>
              <a:rPr lang="pt-BR" sz="1900" dirty="0">
                <a:solidFill>
                  <a:schemeClr val="tx1"/>
                </a:solidFill>
              </a:rPr>
              <a:t>Nome do(a) orientador(a)</a:t>
            </a:r>
          </a:p>
          <a:p>
            <a:pPr algn="ctr"/>
            <a:r>
              <a:rPr lang="pt-BR" sz="1900" dirty="0">
                <a:solidFill>
                  <a:schemeClr val="tx1"/>
                </a:solidFill>
              </a:rPr>
              <a:t>email@upf.br</a:t>
            </a:r>
          </a:p>
        </p:txBody>
      </p:sp>
    </p:spTree>
    <p:extLst>
      <p:ext uri="{BB962C8B-B14F-4D97-AF65-F5344CB8AC3E}">
        <p14:creationId xmlns:p14="http://schemas.microsoft.com/office/powerpoint/2010/main" val="4232905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Agenda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Introdução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5307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Introdução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Mais detalhes sobre o Manual de Identidade Visual da </a:t>
            </a:r>
            <a:r>
              <a:rPr lang="pt-BR" dirty="0" smtClean="0"/>
              <a:t>UPF em</a:t>
            </a:r>
            <a:r>
              <a:rPr lang="pt-BR" dirty="0"/>
              <a:t>: </a:t>
            </a:r>
            <a:r>
              <a:rPr lang="pt-BR" dirty="0">
                <a:hlinkClick r:id="rId2"/>
              </a:rPr>
              <a:t>https://</a:t>
            </a:r>
            <a:r>
              <a:rPr lang="pt-BR" dirty="0" smtClean="0">
                <a:hlinkClick r:id="rId2"/>
              </a:rPr>
              <a:t>www.upf.br/comunicacao/manual-de-identidade-visual</a:t>
            </a:r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1002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 smtClean="0"/>
              <a:t>Bibliografia</a:t>
            </a:r>
            <a:endParaRPr lang="pt-BR" dirty="0"/>
          </a:p>
        </p:txBody>
      </p:sp>
      <p:sp>
        <p:nvSpPr>
          <p:cNvPr id="5" name="Espaço Reservado para Conteúdo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/>
              <a:t>Publicação A</a:t>
            </a:r>
          </a:p>
          <a:p>
            <a:r>
              <a:rPr lang="pt-BR" dirty="0" smtClean="0"/>
              <a:t>Publicação B</a:t>
            </a:r>
          </a:p>
          <a:p>
            <a:r>
              <a:rPr lang="pt-BR" dirty="0" smtClean="0"/>
              <a:t>Publicação C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724431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56</Words>
  <Application>Microsoft Office PowerPoint</Application>
  <PresentationFormat>Apresentação na tela (4:3)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do Office</vt:lpstr>
      <vt:lpstr>Apresentação do PowerPoint</vt:lpstr>
      <vt:lpstr>Título do Trabalho</vt:lpstr>
      <vt:lpstr>Agenda</vt:lpstr>
      <vt:lpstr>Introdução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UPF</dc:creator>
  <cp:lastModifiedBy>basica</cp:lastModifiedBy>
  <cp:revision>4</cp:revision>
  <dcterms:created xsi:type="dcterms:W3CDTF">2014-08-25T17:33:58Z</dcterms:created>
  <dcterms:modified xsi:type="dcterms:W3CDTF">2019-07-02T19:05:13Z</dcterms:modified>
</cp:coreProperties>
</file>