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28800425" cy="32399288"/>
  <p:notesSz cx="6858000" cy="9144000"/>
  <p:embeddedFontLst>
    <p:embeddedFont>
      <p:font typeface="Open Sans" panose="020B0604020202020204" charset="0"/>
      <p:regular r:id="rId4"/>
      <p:bold r:id="rId5"/>
      <p:italic r:id="rId6"/>
      <p:boldItalic r:id="rId7"/>
    </p:embeddedFont>
    <p:embeddedFont>
      <p:font typeface="Calibri" panose="020F050202020403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huhFabvyKA0OmGQZIfq9AdJY/9z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3" d="100"/>
          <a:sy n="23" d="100"/>
        </p:scale>
        <p:origin x="1100"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03266371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905000" y="685800"/>
            <a:ext cx="3048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290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2160032" y="5302386"/>
            <a:ext cx="24480361" cy="11279752"/>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8898"/>
              <a:buFont typeface="Calibri"/>
              <a:buNone/>
              <a:defRPr sz="1889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3600053" y="17017128"/>
            <a:ext cx="21600319" cy="782232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3150"/>
              </a:spcBef>
              <a:spcAft>
                <a:spcPts val="0"/>
              </a:spcAft>
              <a:buClr>
                <a:schemeClr val="dk1"/>
              </a:buClr>
              <a:buSzPts val="7559"/>
              <a:buNone/>
              <a:defRPr sz="7558"/>
            </a:lvl1pPr>
            <a:lvl2pPr lvl="1" algn="ctr">
              <a:lnSpc>
                <a:spcPct val="90000"/>
              </a:lnSpc>
              <a:spcBef>
                <a:spcPts val="1575"/>
              </a:spcBef>
              <a:spcAft>
                <a:spcPts val="0"/>
              </a:spcAft>
              <a:buClr>
                <a:schemeClr val="dk1"/>
              </a:buClr>
              <a:buSzPts val="6299"/>
              <a:buNone/>
              <a:defRPr sz="6299"/>
            </a:lvl2pPr>
            <a:lvl3pPr lvl="2" algn="ctr">
              <a:lnSpc>
                <a:spcPct val="90000"/>
              </a:lnSpc>
              <a:spcBef>
                <a:spcPts val="1575"/>
              </a:spcBef>
              <a:spcAft>
                <a:spcPts val="0"/>
              </a:spcAft>
              <a:buClr>
                <a:schemeClr val="dk1"/>
              </a:buClr>
              <a:buSzPts val="5669"/>
              <a:buNone/>
              <a:defRPr sz="5669"/>
            </a:lvl3pPr>
            <a:lvl4pPr lvl="3" algn="ctr">
              <a:lnSpc>
                <a:spcPct val="90000"/>
              </a:lnSpc>
              <a:spcBef>
                <a:spcPts val="1575"/>
              </a:spcBef>
              <a:spcAft>
                <a:spcPts val="0"/>
              </a:spcAft>
              <a:buClr>
                <a:schemeClr val="dk1"/>
              </a:buClr>
              <a:buSzPts val="5040"/>
              <a:buNone/>
              <a:defRPr sz="5040"/>
            </a:lvl4pPr>
            <a:lvl5pPr lvl="4" algn="ctr">
              <a:lnSpc>
                <a:spcPct val="90000"/>
              </a:lnSpc>
              <a:spcBef>
                <a:spcPts val="1575"/>
              </a:spcBef>
              <a:spcAft>
                <a:spcPts val="0"/>
              </a:spcAft>
              <a:buClr>
                <a:schemeClr val="dk1"/>
              </a:buClr>
              <a:buSzPts val="5040"/>
              <a:buNone/>
              <a:defRPr sz="5040"/>
            </a:lvl5pPr>
            <a:lvl6pPr lvl="5" algn="ctr">
              <a:lnSpc>
                <a:spcPct val="90000"/>
              </a:lnSpc>
              <a:spcBef>
                <a:spcPts val="1575"/>
              </a:spcBef>
              <a:spcAft>
                <a:spcPts val="0"/>
              </a:spcAft>
              <a:buClr>
                <a:schemeClr val="dk1"/>
              </a:buClr>
              <a:buSzPts val="5040"/>
              <a:buNone/>
              <a:defRPr sz="5040"/>
            </a:lvl6pPr>
            <a:lvl7pPr lvl="6" algn="ctr">
              <a:lnSpc>
                <a:spcPct val="90000"/>
              </a:lnSpc>
              <a:spcBef>
                <a:spcPts val="1575"/>
              </a:spcBef>
              <a:spcAft>
                <a:spcPts val="0"/>
              </a:spcAft>
              <a:buClr>
                <a:schemeClr val="dk1"/>
              </a:buClr>
              <a:buSzPts val="5040"/>
              <a:buNone/>
              <a:defRPr sz="5040"/>
            </a:lvl7pPr>
            <a:lvl8pPr lvl="7" algn="ctr">
              <a:lnSpc>
                <a:spcPct val="90000"/>
              </a:lnSpc>
              <a:spcBef>
                <a:spcPts val="1575"/>
              </a:spcBef>
              <a:spcAft>
                <a:spcPts val="0"/>
              </a:spcAft>
              <a:buClr>
                <a:schemeClr val="dk1"/>
              </a:buClr>
              <a:buSzPts val="5040"/>
              <a:buNone/>
              <a:defRPr sz="5040"/>
            </a:lvl8pPr>
            <a:lvl9pPr lvl="8" algn="ctr">
              <a:lnSpc>
                <a:spcPct val="90000"/>
              </a:lnSpc>
              <a:spcBef>
                <a:spcPts val="1575"/>
              </a:spcBef>
              <a:spcAft>
                <a:spcPts val="0"/>
              </a:spcAft>
              <a:buClr>
                <a:schemeClr val="dk1"/>
              </a:buClr>
              <a:buSzPts val="5040"/>
              <a:buNone/>
              <a:defRPr sz="5040"/>
            </a:lvl9pPr>
          </a:lstStyle>
          <a:p>
            <a:endParaRPr/>
          </a:p>
        </p:txBody>
      </p:sp>
      <p:sp>
        <p:nvSpPr>
          <p:cNvPr id="14" name="Google Shape;14;p3"/>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1980029" y="1724969"/>
            <a:ext cx="24840367" cy="626236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4121687" y="6483152"/>
            <a:ext cx="20557051" cy="2484036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9986903" y="12348365"/>
            <a:ext cx="27456899" cy="621009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2613283" y="6318276"/>
            <a:ext cx="27456899" cy="1827027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1980029" y="1724969"/>
            <a:ext cx="24840367" cy="626236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1980029" y="8624810"/>
            <a:ext cx="24840367" cy="2055705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1965030" y="8077332"/>
            <a:ext cx="24840367" cy="13477201"/>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898"/>
              <a:buFont typeface="Calibri"/>
              <a:buNone/>
              <a:defRPr sz="1889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1965030" y="21682033"/>
            <a:ext cx="24840367" cy="708734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150"/>
              </a:spcBef>
              <a:spcAft>
                <a:spcPts val="0"/>
              </a:spcAft>
              <a:buClr>
                <a:schemeClr val="dk1"/>
              </a:buClr>
              <a:buSzPts val="7559"/>
              <a:buNone/>
              <a:defRPr sz="7558">
                <a:solidFill>
                  <a:schemeClr val="dk1"/>
                </a:solidFill>
              </a:defRPr>
            </a:lvl1pPr>
            <a:lvl2pPr marL="914400" lvl="1" indent="-228600" algn="l">
              <a:lnSpc>
                <a:spcPct val="90000"/>
              </a:lnSpc>
              <a:spcBef>
                <a:spcPts val="1575"/>
              </a:spcBef>
              <a:spcAft>
                <a:spcPts val="0"/>
              </a:spcAft>
              <a:buClr>
                <a:srgbClr val="888888"/>
              </a:buClr>
              <a:buSzPts val="6299"/>
              <a:buNone/>
              <a:defRPr sz="6299">
                <a:solidFill>
                  <a:srgbClr val="888888"/>
                </a:solidFill>
              </a:defRPr>
            </a:lvl2pPr>
            <a:lvl3pPr marL="1371600" lvl="2" indent="-228600" algn="l">
              <a:lnSpc>
                <a:spcPct val="90000"/>
              </a:lnSpc>
              <a:spcBef>
                <a:spcPts val="1575"/>
              </a:spcBef>
              <a:spcAft>
                <a:spcPts val="0"/>
              </a:spcAft>
              <a:buClr>
                <a:srgbClr val="888888"/>
              </a:buClr>
              <a:buSzPts val="5669"/>
              <a:buNone/>
              <a:defRPr sz="5669">
                <a:solidFill>
                  <a:srgbClr val="888888"/>
                </a:solidFill>
              </a:defRPr>
            </a:lvl3pPr>
            <a:lvl4pPr marL="1828800" lvl="3" indent="-228600" algn="l">
              <a:lnSpc>
                <a:spcPct val="90000"/>
              </a:lnSpc>
              <a:spcBef>
                <a:spcPts val="1575"/>
              </a:spcBef>
              <a:spcAft>
                <a:spcPts val="0"/>
              </a:spcAft>
              <a:buClr>
                <a:srgbClr val="888888"/>
              </a:buClr>
              <a:buSzPts val="5040"/>
              <a:buNone/>
              <a:defRPr sz="5040">
                <a:solidFill>
                  <a:srgbClr val="888888"/>
                </a:solidFill>
              </a:defRPr>
            </a:lvl4pPr>
            <a:lvl5pPr marL="2286000" lvl="4" indent="-228600" algn="l">
              <a:lnSpc>
                <a:spcPct val="90000"/>
              </a:lnSpc>
              <a:spcBef>
                <a:spcPts val="1575"/>
              </a:spcBef>
              <a:spcAft>
                <a:spcPts val="0"/>
              </a:spcAft>
              <a:buClr>
                <a:srgbClr val="888888"/>
              </a:buClr>
              <a:buSzPts val="5040"/>
              <a:buNone/>
              <a:defRPr sz="5040">
                <a:solidFill>
                  <a:srgbClr val="888888"/>
                </a:solidFill>
              </a:defRPr>
            </a:lvl5pPr>
            <a:lvl6pPr marL="2743200" lvl="5" indent="-228600" algn="l">
              <a:lnSpc>
                <a:spcPct val="90000"/>
              </a:lnSpc>
              <a:spcBef>
                <a:spcPts val="1575"/>
              </a:spcBef>
              <a:spcAft>
                <a:spcPts val="0"/>
              </a:spcAft>
              <a:buClr>
                <a:srgbClr val="888888"/>
              </a:buClr>
              <a:buSzPts val="5040"/>
              <a:buNone/>
              <a:defRPr sz="5040">
                <a:solidFill>
                  <a:srgbClr val="888888"/>
                </a:solidFill>
              </a:defRPr>
            </a:lvl6pPr>
            <a:lvl7pPr marL="3200400" lvl="6" indent="-228600" algn="l">
              <a:lnSpc>
                <a:spcPct val="90000"/>
              </a:lnSpc>
              <a:spcBef>
                <a:spcPts val="1575"/>
              </a:spcBef>
              <a:spcAft>
                <a:spcPts val="0"/>
              </a:spcAft>
              <a:buClr>
                <a:srgbClr val="888888"/>
              </a:buClr>
              <a:buSzPts val="5040"/>
              <a:buNone/>
              <a:defRPr sz="5040">
                <a:solidFill>
                  <a:srgbClr val="888888"/>
                </a:solidFill>
              </a:defRPr>
            </a:lvl7pPr>
            <a:lvl8pPr marL="3657600" lvl="7" indent="-228600" algn="l">
              <a:lnSpc>
                <a:spcPct val="90000"/>
              </a:lnSpc>
              <a:spcBef>
                <a:spcPts val="1575"/>
              </a:spcBef>
              <a:spcAft>
                <a:spcPts val="0"/>
              </a:spcAft>
              <a:buClr>
                <a:srgbClr val="888888"/>
              </a:buClr>
              <a:buSzPts val="5040"/>
              <a:buNone/>
              <a:defRPr sz="5040">
                <a:solidFill>
                  <a:srgbClr val="888888"/>
                </a:solidFill>
              </a:defRPr>
            </a:lvl8pPr>
            <a:lvl9pPr marL="4114800" lvl="8" indent="-228600" algn="l">
              <a:lnSpc>
                <a:spcPct val="90000"/>
              </a:lnSpc>
              <a:spcBef>
                <a:spcPts val="1575"/>
              </a:spcBef>
              <a:spcAft>
                <a:spcPts val="0"/>
              </a:spcAft>
              <a:buClr>
                <a:srgbClr val="888888"/>
              </a:buClr>
              <a:buSzPts val="5040"/>
              <a:buNone/>
              <a:defRPr sz="5040">
                <a:solidFill>
                  <a:srgbClr val="888888"/>
                </a:solidFill>
              </a:defRPr>
            </a:lvl9pPr>
          </a:lstStyle>
          <a:p>
            <a:endParaRPr/>
          </a:p>
        </p:txBody>
      </p:sp>
      <p:sp>
        <p:nvSpPr>
          <p:cNvPr id="26" name="Google Shape;26;p5"/>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1980029" y="1724969"/>
            <a:ext cx="24840367" cy="626236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1980029" y="8624810"/>
            <a:ext cx="12240181" cy="2055705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14580215" y="8624810"/>
            <a:ext cx="12240181" cy="2055705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1983780" y="1724969"/>
            <a:ext cx="24840367" cy="626236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1983784" y="7942328"/>
            <a:ext cx="12183928" cy="38924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150"/>
              </a:spcBef>
              <a:spcAft>
                <a:spcPts val="0"/>
              </a:spcAft>
              <a:buClr>
                <a:schemeClr val="dk1"/>
              </a:buClr>
              <a:buSzPts val="7559"/>
              <a:buNone/>
              <a:defRPr sz="7558" b="1"/>
            </a:lvl1pPr>
            <a:lvl2pPr marL="914400" lvl="1" indent="-228600" algn="l">
              <a:lnSpc>
                <a:spcPct val="90000"/>
              </a:lnSpc>
              <a:spcBef>
                <a:spcPts val="1575"/>
              </a:spcBef>
              <a:spcAft>
                <a:spcPts val="0"/>
              </a:spcAft>
              <a:buClr>
                <a:schemeClr val="dk1"/>
              </a:buClr>
              <a:buSzPts val="6299"/>
              <a:buNone/>
              <a:defRPr sz="6299" b="1"/>
            </a:lvl2pPr>
            <a:lvl3pPr marL="1371600" lvl="2" indent="-228600" algn="l">
              <a:lnSpc>
                <a:spcPct val="90000"/>
              </a:lnSpc>
              <a:spcBef>
                <a:spcPts val="1575"/>
              </a:spcBef>
              <a:spcAft>
                <a:spcPts val="0"/>
              </a:spcAft>
              <a:buClr>
                <a:schemeClr val="dk1"/>
              </a:buClr>
              <a:buSzPts val="5669"/>
              <a:buNone/>
              <a:defRPr sz="5669" b="1"/>
            </a:lvl3pPr>
            <a:lvl4pPr marL="1828800" lvl="3" indent="-228600" algn="l">
              <a:lnSpc>
                <a:spcPct val="90000"/>
              </a:lnSpc>
              <a:spcBef>
                <a:spcPts val="1575"/>
              </a:spcBef>
              <a:spcAft>
                <a:spcPts val="0"/>
              </a:spcAft>
              <a:buClr>
                <a:schemeClr val="dk1"/>
              </a:buClr>
              <a:buSzPts val="5040"/>
              <a:buNone/>
              <a:defRPr sz="5040" b="1"/>
            </a:lvl4pPr>
            <a:lvl5pPr marL="2286000" lvl="4" indent="-228600" algn="l">
              <a:lnSpc>
                <a:spcPct val="90000"/>
              </a:lnSpc>
              <a:spcBef>
                <a:spcPts val="1575"/>
              </a:spcBef>
              <a:spcAft>
                <a:spcPts val="0"/>
              </a:spcAft>
              <a:buClr>
                <a:schemeClr val="dk1"/>
              </a:buClr>
              <a:buSzPts val="5040"/>
              <a:buNone/>
              <a:defRPr sz="5040" b="1"/>
            </a:lvl5pPr>
            <a:lvl6pPr marL="2743200" lvl="5" indent="-228600" algn="l">
              <a:lnSpc>
                <a:spcPct val="90000"/>
              </a:lnSpc>
              <a:spcBef>
                <a:spcPts val="1575"/>
              </a:spcBef>
              <a:spcAft>
                <a:spcPts val="0"/>
              </a:spcAft>
              <a:buClr>
                <a:schemeClr val="dk1"/>
              </a:buClr>
              <a:buSzPts val="5040"/>
              <a:buNone/>
              <a:defRPr sz="5040" b="1"/>
            </a:lvl6pPr>
            <a:lvl7pPr marL="3200400" lvl="6" indent="-228600" algn="l">
              <a:lnSpc>
                <a:spcPct val="90000"/>
              </a:lnSpc>
              <a:spcBef>
                <a:spcPts val="1575"/>
              </a:spcBef>
              <a:spcAft>
                <a:spcPts val="0"/>
              </a:spcAft>
              <a:buClr>
                <a:schemeClr val="dk1"/>
              </a:buClr>
              <a:buSzPts val="5040"/>
              <a:buNone/>
              <a:defRPr sz="5040" b="1"/>
            </a:lvl7pPr>
            <a:lvl8pPr marL="3657600" lvl="7" indent="-228600" algn="l">
              <a:lnSpc>
                <a:spcPct val="90000"/>
              </a:lnSpc>
              <a:spcBef>
                <a:spcPts val="1575"/>
              </a:spcBef>
              <a:spcAft>
                <a:spcPts val="0"/>
              </a:spcAft>
              <a:buClr>
                <a:schemeClr val="dk1"/>
              </a:buClr>
              <a:buSzPts val="5040"/>
              <a:buNone/>
              <a:defRPr sz="5040" b="1"/>
            </a:lvl8pPr>
            <a:lvl9pPr marL="4114800" lvl="8" indent="-228600" algn="l">
              <a:lnSpc>
                <a:spcPct val="90000"/>
              </a:lnSpc>
              <a:spcBef>
                <a:spcPts val="1575"/>
              </a:spcBef>
              <a:spcAft>
                <a:spcPts val="0"/>
              </a:spcAft>
              <a:buClr>
                <a:schemeClr val="dk1"/>
              </a:buClr>
              <a:buSzPts val="5040"/>
              <a:buNone/>
              <a:defRPr sz="5040" b="1"/>
            </a:lvl9pPr>
          </a:lstStyle>
          <a:p>
            <a:endParaRPr/>
          </a:p>
        </p:txBody>
      </p:sp>
      <p:sp>
        <p:nvSpPr>
          <p:cNvPr id="39" name="Google Shape;39;p7"/>
          <p:cNvSpPr txBox="1">
            <a:spLocks noGrp="1"/>
          </p:cNvSpPr>
          <p:nvPr>
            <p:ph type="body" idx="2"/>
          </p:nvPr>
        </p:nvSpPr>
        <p:spPr>
          <a:xfrm>
            <a:off x="1983784" y="11834740"/>
            <a:ext cx="12183928" cy="1740712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14580217" y="7942328"/>
            <a:ext cx="12243932" cy="38924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150"/>
              </a:spcBef>
              <a:spcAft>
                <a:spcPts val="0"/>
              </a:spcAft>
              <a:buClr>
                <a:schemeClr val="dk1"/>
              </a:buClr>
              <a:buSzPts val="7559"/>
              <a:buNone/>
              <a:defRPr sz="7558" b="1"/>
            </a:lvl1pPr>
            <a:lvl2pPr marL="914400" lvl="1" indent="-228600" algn="l">
              <a:lnSpc>
                <a:spcPct val="90000"/>
              </a:lnSpc>
              <a:spcBef>
                <a:spcPts val="1575"/>
              </a:spcBef>
              <a:spcAft>
                <a:spcPts val="0"/>
              </a:spcAft>
              <a:buClr>
                <a:schemeClr val="dk1"/>
              </a:buClr>
              <a:buSzPts val="6299"/>
              <a:buNone/>
              <a:defRPr sz="6299" b="1"/>
            </a:lvl2pPr>
            <a:lvl3pPr marL="1371600" lvl="2" indent="-228600" algn="l">
              <a:lnSpc>
                <a:spcPct val="90000"/>
              </a:lnSpc>
              <a:spcBef>
                <a:spcPts val="1575"/>
              </a:spcBef>
              <a:spcAft>
                <a:spcPts val="0"/>
              </a:spcAft>
              <a:buClr>
                <a:schemeClr val="dk1"/>
              </a:buClr>
              <a:buSzPts val="5669"/>
              <a:buNone/>
              <a:defRPr sz="5669" b="1"/>
            </a:lvl3pPr>
            <a:lvl4pPr marL="1828800" lvl="3" indent="-228600" algn="l">
              <a:lnSpc>
                <a:spcPct val="90000"/>
              </a:lnSpc>
              <a:spcBef>
                <a:spcPts val="1575"/>
              </a:spcBef>
              <a:spcAft>
                <a:spcPts val="0"/>
              </a:spcAft>
              <a:buClr>
                <a:schemeClr val="dk1"/>
              </a:buClr>
              <a:buSzPts val="5040"/>
              <a:buNone/>
              <a:defRPr sz="5040" b="1"/>
            </a:lvl4pPr>
            <a:lvl5pPr marL="2286000" lvl="4" indent="-228600" algn="l">
              <a:lnSpc>
                <a:spcPct val="90000"/>
              </a:lnSpc>
              <a:spcBef>
                <a:spcPts val="1575"/>
              </a:spcBef>
              <a:spcAft>
                <a:spcPts val="0"/>
              </a:spcAft>
              <a:buClr>
                <a:schemeClr val="dk1"/>
              </a:buClr>
              <a:buSzPts val="5040"/>
              <a:buNone/>
              <a:defRPr sz="5040" b="1"/>
            </a:lvl5pPr>
            <a:lvl6pPr marL="2743200" lvl="5" indent="-228600" algn="l">
              <a:lnSpc>
                <a:spcPct val="90000"/>
              </a:lnSpc>
              <a:spcBef>
                <a:spcPts val="1575"/>
              </a:spcBef>
              <a:spcAft>
                <a:spcPts val="0"/>
              </a:spcAft>
              <a:buClr>
                <a:schemeClr val="dk1"/>
              </a:buClr>
              <a:buSzPts val="5040"/>
              <a:buNone/>
              <a:defRPr sz="5040" b="1"/>
            </a:lvl6pPr>
            <a:lvl7pPr marL="3200400" lvl="6" indent="-228600" algn="l">
              <a:lnSpc>
                <a:spcPct val="90000"/>
              </a:lnSpc>
              <a:spcBef>
                <a:spcPts val="1575"/>
              </a:spcBef>
              <a:spcAft>
                <a:spcPts val="0"/>
              </a:spcAft>
              <a:buClr>
                <a:schemeClr val="dk1"/>
              </a:buClr>
              <a:buSzPts val="5040"/>
              <a:buNone/>
              <a:defRPr sz="5040" b="1"/>
            </a:lvl7pPr>
            <a:lvl8pPr marL="3657600" lvl="7" indent="-228600" algn="l">
              <a:lnSpc>
                <a:spcPct val="90000"/>
              </a:lnSpc>
              <a:spcBef>
                <a:spcPts val="1575"/>
              </a:spcBef>
              <a:spcAft>
                <a:spcPts val="0"/>
              </a:spcAft>
              <a:buClr>
                <a:schemeClr val="dk1"/>
              </a:buClr>
              <a:buSzPts val="5040"/>
              <a:buNone/>
              <a:defRPr sz="5040" b="1"/>
            </a:lvl8pPr>
            <a:lvl9pPr marL="4114800" lvl="8" indent="-228600" algn="l">
              <a:lnSpc>
                <a:spcPct val="90000"/>
              </a:lnSpc>
              <a:spcBef>
                <a:spcPts val="1575"/>
              </a:spcBef>
              <a:spcAft>
                <a:spcPts val="0"/>
              </a:spcAft>
              <a:buClr>
                <a:schemeClr val="dk1"/>
              </a:buClr>
              <a:buSzPts val="5040"/>
              <a:buNone/>
              <a:defRPr sz="5040" b="1"/>
            </a:lvl9pPr>
          </a:lstStyle>
          <a:p>
            <a:endParaRPr/>
          </a:p>
        </p:txBody>
      </p:sp>
      <p:sp>
        <p:nvSpPr>
          <p:cNvPr id="41" name="Google Shape;41;p7"/>
          <p:cNvSpPr txBox="1">
            <a:spLocks noGrp="1"/>
          </p:cNvSpPr>
          <p:nvPr>
            <p:ph type="body" idx="4"/>
          </p:nvPr>
        </p:nvSpPr>
        <p:spPr>
          <a:xfrm>
            <a:off x="14580217" y="11834740"/>
            <a:ext cx="12243932" cy="1740712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150"/>
              </a:spcBef>
              <a:spcAft>
                <a:spcPts val="0"/>
              </a:spcAft>
              <a:buClr>
                <a:schemeClr val="dk1"/>
              </a:buClr>
              <a:buSzPts val="1800"/>
              <a:buChar char="•"/>
              <a:defRPr/>
            </a:lvl1pPr>
            <a:lvl2pPr marL="914400" lvl="1" indent="-342900" algn="l">
              <a:lnSpc>
                <a:spcPct val="90000"/>
              </a:lnSpc>
              <a:spcBef>
                <a:spcPts val="1575"/>
              </a:spcBef>
              <a:spcAft>
                <a:spcPts val="0"/>
              </a:spcAft>
              <a:buClr>
                <a:schemeClr val="dk1"/>
              </a:buClr>
              <a:buSzPts val="1800"/>
              <a:buChar char="•"/>
              <a:defRPr/>
            </a:lvl2pPr>
            <a:lvl3pPr marL="1371600" lvl="2" indent="-342900" algn="l">
              <a:lnSpc>
                <a:spcPct val="90000"/>
              </a:lnSpc>
              <a:spcBef>
                <a:spcPts val="1575"/>
              </a:spcBef>
              <a:spcAft>
                <a:spcPts val="0"/>
              </a:spcAft>
              <a:buClr>
                <a:schemeClr val="dk1"/>
              </a:buClr>
              <a:buSzPts val="1800"/>
              <a:buChar char="•"/>
              <a:defRPr/>
            </a:lvl3pPr>
            <a:lvl4pPr marL="1828800" lvl="3" indent="-342900" algn="l">
              <a:lnSpc>
                <a:spcPct val="90000"/>
              </a:lnSpc>
              <a:spcBef>
                <a:spcPts val="1575"/>
              </a:spcBef>
              <a:spcAft>
                <a:spcPts val="0"/>
              </a:spcAft>
              <a:buClr>
                <a:schemeClr val="dk1"/>
              </a:buClr>
              <a:buSzPts val="1800"/>
              <a:buChar char="•"/>
              <a:defRPr/>
            </a:lvl4pPr>
            <a:lvl5pPr marL="2286000" lvl="4" indent="-342900" algn="l">
              <a:lnSpc>
                <a:spcPct val="90000"/>
              </a:lnSpc>
              <a:spcBef>
                <a:spcPts val="1575"/>
              </a:spcBef>
              <a:spcAft>
                <a:spcPts val="0"/>
              </a:spcAft>
              <a:buClr>
                <a:schemeClr val="dk1"/>
              </a:buClr>
              <a:buSzPts val="1800"/>
              <a:buChar char="•"/>
              <a:defRPr/>
            </a:lvl5pPr>
            <a:lvl6pPr marL="2743200" lvl="5" indent="-342900" algn="l">
              <a:lnSpc>
                <a:spcPct val="90000"/>
              </a:lnSpc>
              <a:spcBef>
                <a:spcPts val="1575"/>
              </a:spcBef>
              <a:spcAft>
                <a:spcPts val="0"/>
              </a:spcAft>
              <a:buClr>
                <a:schemeClr val="dk1"/>
              </a:buClr>
              <a:buSzPts val="1800"/>
              <a:buChar char="•"/>
              <a:defRPr/>
            </a:lvl6pPr>
            <a:lvl7pPr marL="3200400" lvl="6" indent="-342900" algn="l">
              <a:lnSpc>
                <a:spcPct val="90000"/>
              </a:lnSpc>
              <a:spcBef>
                <a:spcPts val="1575"/>
              </a:spcBef>
              <a:spcAft>
                <a:spcPts val="0"/>
              </a:spcAft>
              <a:buClr>
                <a:schemeClr val="dk1"/>
              </a:buClr>
              <a:buSzPts val="1800"/>
              <a:buChar char="•"/>
              <a:defRPr/>
            </a:lvl7pPr>
            <a:lvl8pPr marL="3657600" lvl="7" indent="-342900" algn="l">
              <a:lnSpc>
                <a:spcPct val="90000"/>
              </a:lnSpc>
              <a:spcBef>
                <a:spcPts val="1575"/>
              </a:spcBef>
              <a:spcAft>
                <a:spcPts val="0"/>
              </a:spcAft>
              <a:buClr>
                <a:schemeClr val="dk1"/>
              </a:buClr>
              <a:buSzPts val="1800"/>
              <a:buChar char="•"/>
              <a:defRPr/>
            </a:lvl8pPr>
            <a:lvl9pPr marL="4114800" lvl="8" indent="-342900" algn="l">
              <a:lnSpc>
                <a:spcPct val="90000"/>
              </a:lnSpc>
              <a:spcBef>
                <a:spcPts val="1575"/>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1980029" y="1724969"/>
            <a:ext cx="24840367" cy="626236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1983780" y="2159952"/>
            <a:ext cx="9288887" cy="755983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079"/>
              <a:buFont typeface="Calibri"/>
              <a:buNone/>
              <a:defRPr sz="1007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12243932" y="4664905"/>
            <a:ext cx="14580215" cy="23024494"/>
          </a:xfrm>
          <a:prstGeom prst="rect">
            <a:avLst/>
          </a:prstGeom>
          <a:noFill/>
          <a:ln>
            <a:noFill/>
          </a:ln>
        </p:spPr>
        <p:txBody>
          <a:bodyPr spcFirstLastPara="1" wrap="square" lIns="91425" tIns="45700" rIns="91425" bIns="45700" anchor="t" anchorCtr="0">
            <a:normAutofit/>
          </a:bodyPr>
          <a:lstStyle>
            <a:lvl1pPr marL="457200" lvl="0" indent="-868616" algn="l">
              <a:lnSpc>
                <a:spcPct val="90000"/>
              </a:lnSpc>
              <a:spcBef>
                <a:spcPts val="3150"/>
              </a:spcBef>
              <a:spcAft>
                <a:spcPts val="0"/>
              </a:spcAft>
              <a:buClr>
                <a:schemeClr val="dk1"/>
              </a:buClr>
              <a:buSzPts val="10079"/>
              <a:buChar char="•"/>
              <a:defRPr sz="10079"/>
            </a:lvl1pPr>
            <a:lvl2pPr marL="914400" lvl="1" indent="-788606" algn="l">
              <a:lnSpc>
                <a:spcPct val="90000"/>
              </a:lnSpc>
              <a:spcBef>
                <a:spcPts val="1575"/>
              </a:spcBef>
              <a:spcAft>
                <a:spcPts val="0"/>
              </a:spcAft>
              <a:buClr>
                <a:schemeClr val="dk1"/>
              </a:buClr>
              <a:buSzPts val="8819"/>
              <a:buChar char="•"/>
              <a:defRPr sz="8819"/>
            </a:lvl2pPr>
            <a:lvl3pPr marL="1371600" lvl="2" indent="-708596" algn="l">
              <a:lnSpc>
                <a:spcPct val="90000"/>
              </a:lnSpc>
              <a:spcBef>
                <a:spcPts val="1575"/>
              </a:spcBef>
              <a:spcAft>
                <a:spcPts val="0"/>
              </a:spcAft>
              <a:buClr>
                <a:schemeClr val="dk1"/>
              </a:buClr>
              <a:buSzPts val="7559"/>
              <a:buChar char="•"/>
              <a:defRPr sz="7558"/>
            </a:lvl3pPr>
            <a:lvl4pPr marL="1828800" lvl="3" indent="-628586" algn="l">
              <a:lnSpc>
                <a:spcPct val="90000"/>
              </a:lnSpc>
              <a:spcBef>
                <a:spcPts val="1575"/>
              </a:spcBef>
              <a:spcAft>
                <a:spcPts val="0"/>
              </a:spcAft>
              <a:buClr>
                <a:schemeClr val="dk1"/>
              </a:buClr>
              <a:buSzPts val="6299"/>
              <a:buChar char="•"/>
              <a:defRPr sz="6299"/>
            </a:lvl4pPr>
            <a:lvl5pPr marL="2286000" lvl="4" indent="-628586" algn="l">
              <a:lnSpc>
                <a:spcPct val="90000"/>
              </a:lnSpc>
              <a:spcBef>
                <a:spcPts val="1575"/>
              </a:spcBef>
              <a:spcAft>
                <a:spcPts val="0"/>
              </a:spcAft>
              <a:buClr>
                <a:schemeClr val="dk1"/>
              </a:buClr>
              <a:buSzPts val="6299"/>
              <a:buChar char="•"/>
              <a:defRPr sz="6299"/>
            </a:lvl5pPr>
            <a:lvl6pPr marL="2743200" lvl="5" indent="-628586" algn="l">
              <a:lnSpc>
                <a:spcPct val="90000"/>
              </a:lnSpc>
              <a:spcBef>
                <a:spcPts val="1575"/>
              </a:spcBef>
              <a:spcAft>
                <a:spcPts val="0"/>
              </a:spcAft>
              <a:buClr>
                <a:schemeClr val="dk1"/>
              </a:buClr>
              <a:buSzPts val="6299"/>
              <a:buChar char="•"/>
              <a:defRPr sz="6299"/>
            </a:lvl6pPr>
            <a:lvl7pPr marL="3200400" lvl="6" indent="-628586" algn="l">
              <a:lnSpc>
                <a:spcPct val="90000"/>
              </a:lnSpc>
              <a:spcBef>
                <a:spcPts val="1575"/>
              </a:spcBef>
              <a:spcAft>
                <a:spcPts val="0"/>
              </a:spcAft>
              <a:buClr>
                <a:schemeClr val="dk1"/>
              </a:buClr>
              <a:buSzPts val="6299"/>
              <a:buChar char="•"/>
              <a:defRPr sz="6299"/>
            </a:lvl7pPr>
            <a:lvl8pPr marL="3657600" lvl="7" indent="-628586" algn="l">
              <a:lnSpc>
                <a:spcPct val="90000"/>
              </a:lnSpc>
              <a:spcBef>
                <a:spcPts val="1575"/>
              </a:spcBef>
              <a:spcAft>
                <a:spcPts val="0"/>
              </a:spcAft>
              <a:buClr>
                <a:schemeClr val="dk1"/>
              </a:buClr>
              <a:buSzPts val="6299"/>
              <a:buChar char="•"/>
              <a:defRPr sz="6299"/>
            </a:lvl8pPr>
            <a:lvl9pPr marL="4114800" lvl="8" indent="-628586" algn="l">
              <a:lnSpc>
                <a:spcPct val="90000"/>
              </a:lnSpc>
              <a:spcBef>
                <a:spcPts val="1575"/>
              </a:spcBef>
              <a:spcAft>
                <a:spcPts val="0"/>
              </a:spcAft>
              <a:buClr>
                <a:schemeClr val="dk1"/>
              </a:buClr>
              <a:buSzPts val="6299"/>
              <a:buChar char="•"/>
              <a:defRPr sz="6299"/>
            </a:lvl9pPr>
          </a:lstStyle>
          <a:p>
            <a:endParaRPr/>
          </a:p>
        </p:txBody>
      </p:sp>
      <p:sp>
        <p:nvSpPr>
          <p:cNvPr id="57" name="Google Shape;57;p10"/>
          <p:cNvSpPr txBox="1">
            <a:spLocks noGrp="1"/>
          </p:cNvSpPr>
          <p:nvPr>
            <p:ph type="body" idx="2"/>
          </p:nvPr>
        </p:nvSpPr>
        <p:spPr>
          <a:xfrm>
            <a:off x="1983780" y="9719786"/>
            <a:ext cx="9288887" cy="1800710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150"/>
              </a:spcBef>
              <a:spcAft>
                <a:spcPts val="0"/>
              </a:spcAft>
              <a:buClr>
                <a:schemeClr val="dk1"/>
              </a:buClr>
              <a:buSzPts val="5040"/>
              <a:buNone/>
              <a:defRPr sz="5040"/>
            </a:lvl1pPr>
            <a:lvl2pPr marL="914400" lvl="1" indent="-228600" algn="l">
              <a:lnSpc>
                <a:spcPct val="90000"/>
              </a:lnSpc>
              <a:spcBef>
                <a:spcPts val="1575"/>
              </a:spcBef>
              <a:spcAft>
                <a:spcPts val="0"/>
              </a:spcAft>
              <a:buClr>
                <a:schemeClr val="dk1"/>
              </a:buClr>
              <a:buSzPts val="4410"/>
              <a:buNone/>
              <a:defRPr sz="4410"/>
            </a:lvl2pPr>
            <a:lvl3pPr marL="1371600" lvl="2" indent="-228600" algn="l">
              <a:lnSpc>
                <a:spcPct val="90000"/>
              </a:lnSpc>
              <a:spcBef>
                <a:spcPts val="1575"/>
              </a:spcBef>
              <a:spcAft>
                <a:spcPts val="0"/>
              </a:spcAft>
              <a:buClr>
                <a:schemeClr val="dk1"/>
              </a:buClr>
              <a:buSzPts val="3780"/>
              <a:buNone/>
              <a:defRPr sz="3780"/>
            </a:lvl3pPr>
            <a:lvl4pPr marL="1828800" lvl="3" indent="-228600" algn="l">
              <a:lnSpc>
                <a:spcPct val="90000"/>
              </a:lnSpc>
              <a:spcBef>
                <a:spcPts val="1575"/>
              </a:spcBef>
              <a:spcAft>
                <a:spcPts val="0"/>
              </a:spcAft>
              <a:buClr>
                <a:schemeClr val="dk1"/>
              </a:buClr>
              <a:buSzPts val="3150"/>
              <a:buNone/>
              <a:defRPr sz="3150"/>
            </a:lvl4pPr>
            <a:lvl5pPr marL="2286000" lvl="4" indent="-228600" algn="l">
              <a:lnSpc>
                <a:spcPct val="90000"/>
              </a:lnSpc>
              <a:spcBef>
                <a:spcPts val="1575"/>
              </a:spcBef>
              <a:spcAft>
                <a:spcPts val="0"/>
              </a:spcAft>
              <a:buClr>
                <a:schemeClr val="dk1"/>
              </a:buClr>
              <a:buSzPts val="3150"/>
              <a:buNone/>
              <a:defRPr sz="3150"/>
            </a:lvl5pPr>
            <a:lvl6pPr marL="2743200" lvl="5" indent="-228600" algn="l">
              <a:lnSpc>
                <a:spcPct val="90000"/>
              </a:lnSpc>
              <a:spcBef>
                <a:spcPts val="1575"/>
              </a:spcBef>
              <a:spcAft>
                <a:spcPts val="0"/>
              </a:spcAft>
              <a:buClr>
                <a:schemeClr val="dk1"/>
              </a:buClr>
              <a:buSzPts val="3150"/>
              <a:buNone/>
              <a:defRPr sz="3150"/>
            </a:lvl6pPr>
            <a:lvl7pPr marL="3200400" lvl="6" indent="-228600" algn="l">
              <a:lnSpc>
                <a:spcPct val="90000"/>
              </a:lnSpc>
              <a:spcBef>
                <a:spcPts val="1575"/>
              </a:spcBef>
              <a:spcAft>
                <a:spcPts val="0"/>
              </a:spcAft>
              <a:buClr>
                <a:schemeClr val="dk1"/>
              </a:buClr>
              <a:buSzPts val="3150"/>
              <a:buNone/>
              <a:defRPr sz="3150"/>
            </a:lvl7pPr>
            <a:lvl8pPr marL="3657600" lvl="7" indent="-228600" algn="l">
              <a:lnSpc>
                <a:spcPct val="90000"/>
              </a:lnSpc>
              <a:spcBef>
                <a:spcPts val="1575"/>
              </a:spcBef>
              <a:spcAft>
                <a:spcPts val="0"/>
              </a:spcAft>
              <a:buClr>
                <a:schemeClr val="dk1"/>
              </a:buClr>
              <a:buSzPts val="3150"/>
              <a:buNone/>
              <a:defRPr sz="3150"/>
            </a:lvl8pPr>
            <a:lvl9pPr marL="4114800" lvl="8" indent="-228600" algn="l">
              <a:lnSpc>
                <a:spcPct val="90000"/>
              </a:lnSpc>
              <a:spcBef>
                <a:spcPts val="1575"/>
              </a:spcBef>
              <a:spcAft>
                <a:spcPts val="0"/>
              </a:spcAft>
              <a:buClr>
                <a:schemeClr val="dk1"/>
              </a:buClr>
              <a:buSzPts val="3150"/>
              <a:buNone/>
              <a:defRPr sz="3150"/>
            </a:lvl9pPr>
          </a:lstStyle>
          <a:p>
            <a:endParaRPr/>
          </a:p>
        </p:txBody>
      </p:sp>
      <p:sp>
        <p:nvSpPr>
          <p:cNvPr id="58" name="Google Shape;58;p10"/>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983780" y="2159952"/>
            <a:ext cx="9288887" cy="755983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079"/>
              <a:buFont typeface="Calibri"/>
              <a:buNone/>
              <a:defRPr sz="1007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12243932" y="4664905"/>
            <a:ext cx="14580215" cy="23024494"/>
          </a:xfrm>
          <a:prstGeom prst="rect">
            <a:avLst/>
          </a:prstGeom>
          <a:noFill/>
          <a:ln>
            <a:noFill/>
          </a:ln>
        </p:spPr>
      </p:sp>
      <p:sp>
        <p:nvSpPr>
          <p:cNvPr id="64" name="Google Shape;64;p11"/>
          <p:cNvSpPr txBox="1">
            <a:spLocks noGrp="1"/>
          </p:cNvSpPr>
          <p:nvPr>
            <p:ph type="body" idx="1"/>
          </p:nvPr>
        </p:nvSpPr>
        <p:spPr>
          <a:xfrm>
            <a:off x="1983780" y="9719786"/>
            <a:ext cx="9288887" cy="1800710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150"/>
              </a:spcBef>
              <a:spcAft>
                <a:spcPts val="0"/>
              </a:spcAft>
              <a:buClr>
                <a:schemeClr val="dk1"/>
              </a:buClr>
              <a:buSzPts val="5040"/>
              <a:buNone/>
              <a:defRPr sz="5040"/>
            </a:lvl1pPr>
            <a:lvl2pPr marL="914400" lvl="1" indent="-228600" algn="l">
              <a:lnSpc>
                <a:spcPct val="90000"/>
              </a:lnSpc>
              <a:spcBef>
                <a:spcPts val="1575"/>
              </a:spcBef>
              <a:spcAft>
                <a:spcPts val="0"/>
              </a:spcAft>
              <a:buClr>
                <a:schemeClr val="dk1"/>
              </a:buClr>
              <a:buSzPts val="4410"/>
              <a:buNone/>
              <a:defRPr sz="4410"/>
            </a:lvl2pPr>
            <a:lvl3pPr marL="1371600" lvl="2" indent="-228600" algn="l">
              <a:lnSpc>
                <a:spcPct val="90000"/>
              </a:lnSpc>
              <a:spcBef>
                <a:spcPts val="1575"/>
              </a:spcBef>
              <a:spcAft>
                <a:spcPts val="0"/>
              </a:spcAft>
              <a:buClr>
                <a:schemeClr val="dk1"/>
              </a:buClr>
              <a:buSzPts val="3780"/>
              <a:buNone/>
              <a:defRPr sz="3780"/>
            </a:lvl3pPr>
            <a:lvl4pPr marL="1828800" lvl="3" indent="-228600" algn="l">
              <a:lnSpc>
                <a:spcPct val="90000"/>
              </a:lnSpc>
              <a:spcBef>
                <a:spcPts val="1575"/>
              </a:spcBef>
              <a:spcAft>
                <a:spcPts val="0"/>
              </a:spcAft>
              <a:buClr>
                <a:schemeClr val="dk1"/>
              </a:buClr>
              <a:buSzPts val="3150"/>
              <a:buNone/>
              <a:defRPr sz="3150"/>
            </a:lvl4pPr>
            <a:lvl5pPr marL="2286000" lvl="4" indent="-228600" algn="l">
              <a:lnSpc>
                <a:spcPct val="90000"/>
              </a:lnSpc>
              <a:spcBef>
                <a:spcPts val="1575"/>
              </a:spcBef>
              <a:spcAft>
                <a:spcPts val="0"/>
              </a:spcAft>
              <a:buClr>
                <a:schemeClr val="dk1"/>
              </a:buClr>
              <a:buSzPts val="3150"/>
              <a:buNone/>
              <a:defRPr sz="3150"/>
            </a:lvl5pPr>
            <a:lvl6pPr marL="2743200" lvl="5" indent="-228600" algn="l">
              <a:lnSpc>
                <a:spcPct val="90000"/>
              </a:lnSpc>
              <a:spcBef>
                <a:spcPts val="1575"/>
              </a:spcBef>
              <a:spcAft>
                <a:spcPts val="0"/>
              </a:spcAft>
              <a:buClr>
                <a:schemeClr val="dk1"/>
              </a:buClr>
              <a:buSzPts val="3150"/>
              <a:buNone/>
              <a:defRPr sz="3150"/>
            </a:lvl6pPr>
            <a:lvl7pPr marL="3200400" lvl="6" indent="-228600" algn="l">
              <a:lnSpc>
                <a:spcPct val="90000"/>
              </a:lnSpc>
              <a:spcBef>
                <a:spcPts val="1575"/>
              </a:spcBef>
              <a:spcAft>
                <a:spcPts val="0"/>
              </a:spcAft>
              <a:buClr>
                <a:schemeClr val="dk1"/>
              </a:buClr>
              <a:buSzPts val="3150"/>
              <a:buNone/>
              <a:defRPr sz="3150"/>
            </a:lvl7pPr>
            <a:lvl8pPr marL="3657600" lvl="7" indent="-228600" algn="l">
              <a:lnSpc>
                <a:spcPct val="90000"/>
              </a:lnSpc>
              <a:spcBef>
                <a:spcPts val="1575"/>
              </a:spcBef>
              <a:spcAft>
                <a:spcPts val="0"/>
              </a:spcAft>
              <a:buClr>
                <a:schemeClr val="dk1"/>
              </a:buClr>
              <a:buSzPts val="3150"/>
              <a:buNone/>
              <a:defRPr sz="3150"/>
            </a:lvl8pPr>
            <a:lvl9pPr marL="4114800" lvl="8" indent="-228600" algn="l">
              <a:lnSpc>
                <a:spcPct val="90000"/>
              </a:lnSpc>
              <a:spcBef>
                <a:spcPts val="1575"/>
              </a:spcBef>
              <a:spcAft>
                <a:spcPts val="0"/>
              </a:spcAft>
              <a:buClr>
                <a:schemeClr val="dk1"/>
              </a:buClr>
              <a:buSzPts val="3150"/>
              <a:buNone/>
              <a:defRPr sz="3150"/>
            </a:lvl9pPr>
          </a:lstStyle>
          <a:p>
            <a:endParaRPr/>
          </a:p>
        </p:txBody>
      </p:sp>
      <p:sp>
        <p:nvSpPr>
          <p:cNvPr id="65" name="Google Shape;65;p11"/>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980029" y="1724969"/>
            <a:ext cx="24840367" cy="6262365"/>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3859"/>
              <a:buFont typeface="Calibri"/>
              <a:buNone/>
              <a:defRPr sz="13859"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1980029" y="8624810"/>
            <a:ext cx="24840367" cy="20557051"/>
          </a:xfrm>
          <a:prstGeom prst="rect">
            <a:avLst/>
          </a:prstGeom>
          <a:noFill/>
          <a:ln>
            <a:noFill/>
          </a:ln>
        </p:spPr>
        <p:txBody>
          <a:bodyPr spcFirstLastPara="1" wrap="square" lIns="91425" tIns="45700" rIns="91425" bIns="45700" anchor="t" anchorCtr="0">
            <a:normAutofit/>
          </a:bodyPr>
          <a:lstStyle>
            <a:lvl1pPr marL="457200" marR="0" lvl="0" indent="-788606" algn="l" rtl="0">
              <a:lnSpc>
                <a:spcPct val="90000"/>
              </a:lnSpc>
              <a:spcBef>
                <a:spcPts val="3150"/>
              </a:spcBef>
              <a:spcAft>
                <a:spcPts val="0"/>
              </a:spcAft>
              <a:buClr>
                <a:schemeClr val="dk1"/>
              </a:buClr>
              <a:buSzPts val="8819"/>
              <a:buFont typeface="Arial"/>
              <a:buChar char="•"/>
              <a:defRPr sz="8819" b="0" i="0" u="none" strike="noStrike" cap="none">
                <a:solidFill>
                  <a:schemeClr val="dk1"/>
                </a:solidFill>
                <a:latin typeface="Calibri"/>
                <a:ea typeface="Calibri"/>
                <a:cs typeface="Calibri"/>
                <a:sym typeface="Calibri"/>
              </a:defRPr>
            </a:lvl1pPr>
            <a:lvl2pPr marL="914400" marR="0" lvl="1" indent="-708596" algn="l" rtl="0">
              <a:lnSpc>
                <a:spcPct val="90000"/>
              </a:lnSpc>
              <a:spcBef>
                <a:spcPts val="1575"/>
              </a:spcBef>
              <a:spcAft>
                <a:spcPts val="0"/>
              </a:spcAft>
              <a:buClr>
                <a:schemeClr val="dk1"/>
              </a:buClr>
              <a:buSzPts val="7559"/>
              <a:buFont typeface="Arial"/>
              <a:buChar char="•"/>
              <a:defRPr sz="7558" b="0" i="0" u="none" strike="noStrike" cap="none">
                <a:solidFill>
                  <a:schemeClr val="dk1"/>
                </a:solidFill>
                <a:latin typeface="Calibri"/>
                <a:ea typeface="Calibri"/>
                <a:cs typeface="Calibri"/>
                <a:sym typeface="Calibri"/>
              </a:defRPr>
            </a:lvl2pPr>
            <a:lvl3pPr marL="1371600" marR="0" lvl="2" indent="-628586" algn="l" rtl="0">
              <a:lnSpc>
                <a:spcPct val="90000"/>
              </a:lnSpc>
              <a:spcBef>
                <a:spcPts val="1575"/>
              </a:spcBef>
              <a:spcAft>
                <a:spcPts val="0"/>
              </a:spcAft>
              <a:buClr>
                <a:schemeClr val="dk1"/>
              </a:buClr>
              <a:buSzPts val="6299"/>
              <a:buFont typeface="Arial"/>
              <a:buChar char="•"/>
              <a:defRPr sz="6299" b="0" i="0" u="none" strike="noStrike" cap="none">
                <a:solidFill>
                  <a:schemeClr val="dk1"/>
                </a:solidFill>
                <a:latin typeface="Calibri"/>
                <a:ea typeface="Calibri"/>
                <a:cs typeface="Calibri"/>
                <a:sym typeface="Calibri"/>
              </a:defRPr>
            </a:lvl3pPr>
            <a:lvl4pPr marL="1828800" marR="0" lvl="3"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4pPr>
            <a:lvl5pPr marL="2286000" marR="0" lvl="4"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5pPr>
            <a:lvl6pPr marL="2743200" marR="0" lvl="5"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6pPr>
            <a:lvl7pPr marL="3200400" marR="0" lvl="6"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7pPr>
            <a:lvl8pPr marL="3657600" marR="0" lvl="7"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8pPr>
            <a:lvl9pPr marL="4114800" marR="0" lvl="8" indent="-588581" algn="l" rtl="0">
              <a:lnSpc>
                <a:spcPct val="90000"/>
              </a:lnSpc>
              <a:spcBef>
                <a:spcPts val="1575"/>
              </a:spcBef>
              <a:spcAft>
                <a:spcPts val="0"/>
              </a:spcAft>
              <a:buClr>
                <a:schemeClr val="dk1"/>
              </a:buClr>
              <a:buSzPts val="5669"/>
              <a:buFont typeface="Arial"/>
              <a:buChar char="•"/>
              <a:defRPr sz="5669"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1980029" y="30029347"/>
            <a:ext cx="6480096" cy="172496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7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9540141" y="30029347"/>
            <a:ext cx="9720143" cy="1724962"/>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7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783"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20340300" y="30029347"/>
            <a:ext cx="6480096" cy="1724962"/>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780" b="0" i="0" u="none" strike="noStrike" cap="none">
                <a:solidFill>
                  <a:srgbClr val="888888"/>
                </a:solidFill>
                <a:latin typeface="Calibri"/>
                <a:ea typeface="Calibri"/>
                <a:cs typeface="Calibri"/>
                <a:sym typeface="Calibri"/>
              </a:defRPr>
            </a:lvl1pPr>
            <a:lvl2pPr marL="0" marR="0" lvl="1" indent="0" algn="r" rtl="0">
              <a:spcBef>
                <a:spcPts val="0"/>
              </a:spcBef>
              <a:buNone/>
              <a:defRPr sz="3780" b="0" i="0" u="none" strike="noStrike" cap="none">
                <a:solidFill>
                  <a:srgbClr val="888888"/>
                </a:solidFill>
                <a:latin typeface="Calibri"/>
                <a:ea typeface="Calibri"/>
                <a:cs typeface="Calibri"/>
                <a:sym typeface="Calibri"/>
              </a:defRPr>
            </a:lvl2pPr>
            <a:lvl3pPr marL="0" marR="0" lvl="2" indent="0" algn="r" rtl="0">
              <a:spcBef>
                <a:spcPts val="0"/>
              </a:spcBef>
              <a:buNone/>
              <a:defRPr sz="3780" b="0" i="0" u="none" strike="noStrike" cap="none">
                <a:solidFill>
                  <a:srgbClr val="888888"/>
                </a:solidFill>
                <a:latin typeface="Calibri"/>
                <a:ea typeface="Calibri"/>
                <a:cs typeface="Calibri"/>
                <a:sym typeface="Calibri"/>
              </a:defRPr>
            </a:lvl3pPr>
            <a:lvl4pPr marL="0" marR="0" lvl="3" indent="0" algn="r" rtl="0">
              <a:spcBef>
                <a:spcPts val="0"/>
              </a:spcBef>
              <a:buNone/>
              <a:defRPr sz="3780" b="0" i="0" u="none" strike="noStrike" cap="none">
                <a:solidFill>
                  <a:srgbClr val="888888"/>
                </a:solidFill>
                <a:latin typeface="Calibri"/>
                <a:ea typeface="Calibri"/>
                <a:cs typeface="Calibri"/>
                <a:sym typeface="Calibri"/>
              </a:defRPr>
            </a:lvl4pPr>
            <a:lvl5pPr marL="0" marR="0" lvl="4" indent="0" algn="r" rtl="0">
              <a:spcBef>
                <a:spcPts val="0"/>
              </a:spcBef>
              <a:buNone/>
              <a:defRPr sz="3780" b="0" i="0" u="none" strike="noStrike" cap="none">
                <a:solidFill>
                  <a:srgbClr val="888888"/>
                </a:solidFill>
                <a:latin typeface="Calibri"/>
                <a:ea typeface="Calibri"/>
                <a:cs typeface="Calibri"/>
                <a:sym typeface="Calibri"/>
              </a:defRPr>
            </a:lvl5pPr>
            <a:lvl6pPr marL="0" marR="0" lvl="5" indent="0" algn="r" rtl="0">
              <a:spcBef>
                <a:spcPts val="0"/>
              </a:spcBef>
              <a:buNone/>
              <a:defRPr sz="3780" b="0" i="0" u="none" strike="noStrike" cap="none">
                <a:solidFill>
                  <a:srgbClr val="888888"/>
                </a:solidFill>
                <a:latin typeface="Calibri"/>
                <a:ea typeface="Calibri"/>
                <a:cs typeface="Calibri"/>
                <a:sym typeface="Calibri"/>
              </a:defRPr>
            </a:lvl6pPr>
            <a:lvl7pPr marL="0" marR="0" lvl="6" indent="0" algn="r" rtl="0">
              <a:spcBef>
                <a:spcPts val="0"/>
              </a:spcBef>
              <a:buNone/>
              <a:defRPr sz="3780" b="0" i="0" u="none" strike="noStrike" cap="none">
                <a:solidFill>
                  <a:srgbClr val="888888"/>
                </a:solidFill>
                <a:latin typeface="Calibri"/>
                <a:ea typeface="Calibri"/>
                <a:cs typeface="Calibri"/>
                <a:sym typeface="Calibri"/>
              </a:defRPr>
            </a:lvl7pPr>
            <a:lvl8pPr marL="0" marR="0" lvl="7" indent="0" algn="r" rtl="0">
              <a:spcBef>
                <a:spcPts val="0"/>
              </a:spcBef>
              <a:buNone/>
              <a:defRPr sz="3780" b="0" i="0" u="none" strike="noStrike" cap="none">
                <a:solidFill>
                  <a:srgbClr val="888888"/>
                </a:solidFill>
                <a:latin typeface="Calibri"/>
                <a:ea typeface="Calibri"/>
                <a:cs typeface="Calibri"/>
                <a:sym typeface="Calibri"/>
              </a:defRPr>
            </a:lvl8pPr>
            <a:lvl9pPr marL="0" marR="0" lvl="8" indent="0" algn="r" rtl="0">
              <a:spcBef>
                <a:spcPts val="0"/>
              </a:spcBef>
              <a:buNone/>
              <a:defRPr sz="378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p:nvPr/>
        </p:nvSpPr>
        <p:spPr>
          <a:xfrm>
            <a:off x="3451200" y="8706150"/>
            <a:ext cx="25447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pic>
        <p:nvPicPr>
          <p:cNvPr id="85" name="Google Shape;85;p1"/>
          <p:cNvPicPr preferRelativeResize="0"/>
          <p:nvPr/>
        </p:nvPicPr>
        <p:blipFill>
          <a:blip r:embed="rId3">
            <a:alphaModFix/>
          </a:blip>
          <a:stretch>
            <a:fillRect/>
          </a:stretch>
        </p:blipFill>
        <p:spPr>
          <a:xfrm>
            <a:off x="0" y="0"/>
            <a:ext cx="28800425" cy="4776258"/>
          </a:xfrm>
          <a:prstGeom prst="rect">
            <a:avLst/>
          </a:prstGeom>
          <a:noFill/>
          <a:ln>
            <a:noFill/>
          </a:ln>
        </p:spPr>
      </p:pic>
      <p:sp>
        <p:nvSpPr>
          <p:cNvPr id="86" name="Google Shape;86;p1"/>
          <p:cNvSpPr txBox="1"/>
          <p:nvPr/>
        </p:nvSpPr>
        <p:spPr>
          <a:xfrm>
            <a:off x="8129750" y="313500"/>
            <a:ext cx="212994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pt-BR" sz="6000" b="1">
                <a:solidFill>
                  <a:srgbClr val="38761D"/>
                </a:solidFill>
                <a:latin typeface="Open Sans"/>
                <a:ea typeface="Open Sans"/>
                <a:cs typeface="Open Sans"/>
                <a:sym typeface="Open Sans"/>
              </a:rPr>
              <a:t>VII MOSTRA GAÚCHA DE PRODUTOS EDUCACIONAIS</a:t>
            </a:r>
            <a:endParaRPr sz="6000" b="1">
              <a:solidFill>
                <a:srgbClr val="38761D"/>
              </a:solidFill>
              <a:latin typeface="Open Sans"/>
              <a:ea typeface="Open Sans"/>
              <a:cs typeface="Open Sans"/>
              <a:sym typeface="Open Sans"/>
            </a:endParaRPr>
          </a:p>
        </p:txBody>
      </p:sp>
      <p:sp>
        <p:nvSpPr>
          <p:cNvPr id="87" name="Google Shape;87;p1"/>
          <p:cNvSpPr txBox="1"/>
          <p:nvPr/>
        </p:nvSpPr>
        <p:spPr>
          <a:xfrm>
            <a:off x="13525500" y="1688400"/>
            <a:ext cx="7331100" cy="785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pt-BR" sz="3900" b="1">
                <a:solidFill>
                  <a:srgbClr val="38761D"/>
                </a:solidFill>
                <a:latin typeface="Open Sans"/>
                <a:ea typeface="Open Sans"/>
                <a:cs typeface="Open Sans"/>
                <a:sym typeface="Open Sans"/>
              </a:rPr>
              <a:t>29 e 30 de Junho de 2023</a:t>
            </a:r>
            <a:endParaRPr sz="3900" b="1">
              <a:solidFill>
                <a:srgbClr val="38761D"/>
              </a:solidFill>
              <a:latin typeface="Open Sans"/>
              <a:ea typeface="Open Sans"/>
              <a:cs typeface="Open Sans"/>
              <a:sym typeface="Open Sans"/>
            </a:endParaRPr>
          </a:p>
        </p:txBody>
      </p:sp>
      <p:sp>
        <p:nvSpPr>
          <p:cNvPr id="88" name="Google Shape;88;p1"/>
          <p:cNvSpPr/>
          <p:nvPr/>
        </p:nvSpPr>
        <p:spPr>
          <a:xfrm>
            <a:off x="75" y="31999200"/>
            <a:ext cx="28800300" cy="400200"/>
          </a:xfrm>
          <a:prstGeom prst="rect">
            <a:avLst/>
          </a:prstGeom>
          <a:solidFill>
            <a:schemeClr val="accent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tângulo 1"/>
          <p:cNvSpPr/>
          <p:nvPr/>
        </p:nvSpPr>
        <p:spPr>
          <a:xfrm>
            <a:off x="1299974" y="5715060"/>
            <a:ext cx="13659552" cy="26684228"/>
          </a:xfrm>
          <a:prstGeom prst="rect">
            <a:avLst/>
          </a:prstGeom>
        </p:spPr>
        <p:txBody>
          <a:bodyPr wrap="square">
            <a:spAutoFit/>
          </a:bodyPr>
          <a:lstStyle/>
          <a:p>
            <a:pPr algn="just"/>
            <a:r>
              <a:rPr lang="pt-BR" sz="3200" dirty="0" smtClean="0"/>
              <a:t>	A </a:t>
            </a:r>
            <a:r>
              <a:rPr lang="pt-BR" sz="3200" dirty="0"/>
              <a:t>comunicação em pôster significa a exposição sintética de um trabalho acadêmico impresso em cartaz, acompanhada de uma apresentação feita pelos autores ao público que dele se aproxima. O público circula entre os pôsteres exibidos durante uma determinada sessão do evento científico e escolhe o(s) pôster(es) que deseja se aproximar. O pôster funciona na medida em que consegue atrair a atenção do público e estimular a aproximação de possíveis interessados nos temas expostos para o contato com os autores</a:t>
            </a:r>
            <a:r>
              <a:rPr lang="pt-BR" sz="3200" dirty="0" smtClean="0"/>
              <a:t>. </a:t>
            </a:r>
            <a:r>
              <a:rPr lang="pt-BR" sz="3200" b="1" dirty="0" smtClean="0"/>
              <a:t>Este pôster tem medidas de 80cmx90cm. </a:t>
            </a:r>
          </a:p>
          <a:p>
            <a:pPr algn="just"/>
            <a:r>
              <a:rPr lang="pt-BR" sz="3200" dirty="0" smtClean="0"/>
              <a:t>	A </a:t>
            </a:r>
            <a:r>
              <a:rPr lang="pt-BR" sz="3200" dirty="0"/>
              <a:t>escolha das cores a serem usadas no layout do pôster deve levar em conta fundamentalmente os princípios de harmonia cromática. Ou seja, não devemos escolher cores isoladas, mas de uma PALETA de cores, um grupo harmônico de tons a serem usados nos elementos visuais do </a:t>
            </a:r>
            <a:r>
              <a:rPr lang="pt-BR" sz="3200" dirty="0" smtClean="0"/>
              <a:t>cartaz. </a:t>
            </a:r>
          </a:p>
          <a:p>
            <a:pPr algn="just"/>
            <a:r>
              <a:rPr lang="pt-BR" sz="3200" b="1" dirty="0"/>
              <a:t>	</a:t>
            </a:r>
            <a:r>
              <a:rPr lang="pt-BR" sz="3200" dirty="0"/>
              <a:t>Contraste é a diferenciação visual entre dois estímulos, em especial nas situações de conflito de informação entre figura e fundo. O uso de negrito em textos, por exemplo, é um modo de aumentar o contraste visual entre uma palavra e o resto da frase em que se encontra — o uso repetitivo do recurso, no entanto, termina anulando seu efeito</a:t>
            </a:r>
            <a:r>
              <a:rPr lang="pt-BR" sz="3200" dirty="0" smtClean="0"/>
              <a:t>.</a:t>
            </a:r>
          </a:p>
          <a:p>
            <a:pPr algn="just"/>
            <a:r>
              <a:rPr lang="pt-BR" sz="3200" dirty="0" smtClean="0"/>
              <a:t>	Os </a:t>
            </a:r>
            <a:r>
              <a:rPr lang="pt-BR" sz="3200" dirty="0"/>
              <a:t>títulos das seções devem mencionar, de maneira breve, o ponto principal da seção. Organize os títulos das seções em uma sequência lógica, de modo a ajudar o leitor a ter uma primeira impressão organizada. Seções mais importantes têm títulos com letra maior. O leitor apressado lerá apenas os títulos, mas conseguirá ter uma </a:t>
            </a:r>
            <a:r>
              <a:rPr lang="pt-BR" sz="3200" dirty="0" smtClean="0"/>
              <a:t>ideia </a:t>
            </a:r>
            <a:r>
              <a:rPr lang="pt-BR" sz="3200" dirty="0"/>
              <a:t>do seu trabalho</a:t>
            </a:r>
            <a:r>
              <a:rPr lang="pt-BR" sz="3200" dirty="0" smtClean="0"/>
              <a:t>.</a:t>
            </a:r>
          </a:p>
          <a:p>
            <a:pPr algn="just"/>
            <a:r>
              <a:rPr lang="pt-BR" sz="3200" dirty="0" smtClean="0"/>
              <a:t>	O </a:t>
            </a:r>
            <a:r>
              <a:rPr lang="pt-BR" sz="3200" dirty="0"/>
              <a:t>formato de comunicação em pôster está mais próximo de um resumo ilustrado do que de um artigo científico completo. Por mais coisas interessantes que você tenha a dizer sobre seu trabalho, o contexto físico do evento e o dispositivo gráfico usado não favorecem a leitura de um texto longo. O pôster deve dizer apenas o essencial para estimular o público a descobrir mais sobre o trabalho via o contato com os autores. Quando necessário, versões mais completas do trabalho poderão ser distribuídas impressas aos interessados que se aproximarem do pôster ou encaminhadas a eles por meio eletrônico. Seja formal na redação do texto principal, como demanda o contexto acadêmico, mas procure escrever de modo a facilitar a leitura. Evite vocabulário pouco usual, períodos muito longos e inversões. Prefira voz ativa em lugar da passiva. Seja direto</a:t>
            </a:r>
            <a:r>
              <a:rPr lang="pt-BR" sz="3200" dirty="0" smtClean="0"/>
              <a:t>.</a:t>
            </a:r>
          </a:p>
          <a:p>
            <a:pPr algn="just"/>
            <a:r>
              <a:rPr lang="pt-BR" sz="3200" dirty="0" smtClean="0"/>
              <a:t>	Evite </a:t>
            </a:r>
            <a:r>
              <a:rPr lang="pt-BR" sz="3200" dirty="0"/>
              <a:t>o carnaval de letras. Não use mais de duas famílias de letras no seu pôster. É possível também optar por uma única família de letras para todo o pôster, desde que essa família tenha variações suficientes</a:t>
            </a:r>
            <a:r>
              <a:rPr lang="pt-BR" sz="3200" dirty="0" smtClean="0"/>
              <a:t>.</a:t>
            </a:r>
          </a:p>
          <a:p>
            <a:pPr algn="just"/>
            <a:r>
              <a:rPr lang="pt-BR" sz="3200" dirty="0" smtClean="0"/>
              <a:t>	Ilustrações </a:t>
            </a:r>
            <a:r>
              <a:rPr lang="pt-BR" sz="3200" dirty="0"/>
              <a:t>são um elemento fundamental em pôsteres. Funcionam como um instrumento de comunicação e um estímulo à busca de maiores informações. Tenha em mente que a maioria dos transeuntes que se interessarem pelo seu pôster jamais chegarão a ler o texto escrito, apreendendo o trabalho principalmente pelos títulos, chamadas em destaques e, em especial, pelas ilustrações</a:t>
            </a:r>
            <a:r>
              <a:rPr lang="pt-BR" sz="3200" dirty="0" smtClean="0"/>
              <a:t>.</a:t>
            </a:r>
          </a:p>
          <a:p>
            <a:pPr algn="just"/>
            <a:r>
              <a:rPr lang="pt-BR" sz="3200" dirty="0" smtClean="0"/>
              <a:t>	Com </a:t>
            </a:r>
            <a:r>
              <a:rPr lang="pt-BR" sz="3200" dirty="0"/>
              <a:t>o texto já redigido e revisado, identifique os elementos que melhor ilustram o seu trabalho: gráficos, tabelas, imagens e fotos. Escolha-os ou produza- -os de modo a disporem da melhor qualidade gráfica possível, principalmente em termos de definição, prevendo que serão bem ampliados na impressão final. Figuras tiradas da internet ou fotos de celular nem sempre têm a configuração necessária para impressão em tamanho grande. </a:t>
            </a:r>
            <a:endParaRPr lang="pt-BR" sz="3200" b="1" dirty="0"/>
          </a:p>
        </p:txBody>
      </p:sp>
      <p:sp>
        <p:nvSpPr>
          <p:cNvPr id="3" name="Retângulo de cantos arredondados 2"/>
          <p:cNvSpPr/>
          <p:nvPr/>
        </p:nvSpPr>
        <p:spPr>
          <a:xfrm>
            <a:off x="15489382" y="5715060"/>
            <a:ext cx="12247418" cy="1406176"/>
          </a:xfrm>
          <a:prstGeom prst="roundRect">
            <a:avLst/>
          </a:prstGeom>
          <a:solidFill>
            <a:srgbClr val="FFC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t-BR" sz="6000" b="1" dirty="0" smtClean="0"/>
              <a:t>ORIENTAÇÕES</a:t>
            </a:r>
            <a:endParaRPr lang="pt-BR" sz="6000" b="1" dirty="0"/>
          </a:p>
        </p:txBody>
      </p:sp>
      <p:sp>
        <p:nvSpPr>
          <p:cNvPr id="12" name="Retângulo de cantos arredondados 11"/>
          <p:cNvSpPr/>
          <p:nvPr/>
        </p:nvSpPr>
        <p:spPr>
          <a:xfrm>
            <a:off x="15489382" y="13702598"/>
            <a:ext cx="12247418" cy="1406176"/>
          </a:xfrm>
          <a:prstGeom prst="roundRect">
            <a:avLst/>
          </a:prstGeom>
          <a:solidFill>
            <a:srgbClr val="FFC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t-BR" sz="6000" b="1" dirty="0" smtClean="0"/>
              <a:t>ORIENTAÇÕES</a:t>
            </a:r>
            <a:endParaRPr lang="pt-BR" sz="6000" b="1" dirty="0"/>
          </a:p>
        </p:txBody>
      </p:sp>
      <p:sp>
        <p:nvSpPr>
          <p:cNvPr id="13" name="Retângulo de cantos arredondados 12"/>
          <p:cNvSpPr/>
          <p:nvPr/>
        </p:nvSpPr>
        <p:spPr>
          <a:xfrm>
            <a:off x="15489382" y="27669108"/>
            <a:ext cx="12247418" cy="1406176"/>
          </a:xfrm>
          <a:prstGeom prst="roundRect">
            <a:avLst/>
          </a:prstGeom>
          <a:solidFill>
            <a:srgbClr val="FFC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t-BR" sz="6000" b="1" dirty="0" smtClean="0"/>
              <a:t>REFERÊNCIAS</a:t>
            </a:r>
            <a:endParaRPr lang="pt-BR" sz="6000" b="1" dirty="0"/>
          </a:p>
        </p:txBody>
      </p:sp>
      <p:sp>
        <p:nvSpPr>
          <p:cNvPr id="4" name="Retângulo 3"/>
          <p:cNvSpPr/>
          <p:nvPr/>
        </p:nvSpPr>
        <p:spPr>
          <a:xfrm>
            <a:off x="15489381" y="7472020"/>
            <a:ext cx="12635345" cy="6001643"/>
          </a:xfrm>
          <a:prstGeom prst="rect">
            <a:avLst/>
          </a:prstGeom>
        </p:spPr>
        <p:txBody>
          <a:bodyPr wrap="square">
            <a:spAutoFit/>
          </a:bodyPr>
          <a:lstStyle/>
          <a:p>
            <a:pPr algn="just"/>
            <a:r>
              <a:rPr lang="pt-BR" sz="3200" dirty="0" smtClean="0"/>
              <a:t>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a:t>
            </a:r>
            <a:endParaRPr lang="pt-BR" sz="3200" dirty="0"/>
          </a:p>
        </p:txBody>
      </p:sp>
      <p:sp>
        <p:nvSpPr>
          <p:cNvPr id="15" name="Retângulo 14"/>
          <p:cNvSpPr/>
          <p:nvPr/>
        </p:nvSpPr>
        <p:spPr>
          <a:xfrm>
            <a:off x="15562278" y="15502952"/>
            <a:ext cx="12635345" cy="6001643"/>
          </a:xfrm>
          <a:prstGeom prst="rect">
            <a:avLst/>
          </a:prstGeom>
        </p:spPr>
        <p:txBody>
          <a:bodyPr wrap="square">
            <a:spAutoFit/>
          </a:bodyPr>
          <a:lstStyle/>
          <a:p>
            <a:pPr algn="just"/>
            <a:r>
              <a:rPr lang="pt-BR" sz="3200" dirty="0" smtClean="0"/>
              <a:t>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a:t>
            </a:r>
            <a:endParaRPr lang="pt-BR" sz="3200" dirty="0"/>
          </a:p>
        </p:txBody>
      </p:sp>
      <p:sp>
        <p:nvSpPr>
          <p:cNvPr id="16" name="Retângulo 15"/>
          <p:cNvSpPr/>
          <p:nvPr/>
        </p:nvSpPr>
        <p:spPr>
          <a:xfrm>
            <a:off x="15562278" y="21313728"/>
            <a:ext cx="12635345" cy="6001643"/>
          </a:xfrm>
          <a:prstGeom prst="rect">
            <a:avLst/>
          </a:prstGeom>
        </p:spPr>
        <p:txBody>
          <a:bodyPr wrap="square">
            <a:spAutoFit/>
          </a:bodyPr>
          <a:lstStyle/>
          <a:p>
            <a:pPr algn="just"/>
            <a:r>
              <a:rPr lang="pt-BR" sz="3200" dirty="0" smtClean="0"/>
              <a:t>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a:t>
            </a:r>
            <a:endParaRPr lang="pt-BR" sz="3200" dirty="0"/>
          </a:p>
        </p:txBody>
      </p:sp>
      <p:sp>
        <p:nvSpPr>
          <p:cNvPr id="5" name="Retângulo 4"/>
          <p:cNvSpPr/>
          <p:nvPr/>
        </p:nvSpPr>
        <p:spPr>
          <a:xfrm>
            <a:off x="15763009" y="29436476"/>
            <a:ext cx="11973791" cy="707886"/>
          </a:xfrm>
          <a:prstGeom prst="rect">
            <a:avLst/>
          </a:prstGeom>
        </p:spPr>
        <p:txBody>
          <a:bodyPr wrap="square">
            <a:spAutoFit/>
          </a:bodyPr>
          <a:lstStyle/>
          <a:p>
            <a:pPr algn="just"/>
            <a:r>
              <a:rPr lang="pt-BR" sz="2000" dirty="0"/>
              <a:t>DANTAS, </a:t>
            </a:r>
            <a:r>
              <a:rPr lang="pt-BR" sz="2000" dirty="0" err="1"/>
              <a:t>Lys</a:t>
            </a:r>
            <a:r>
              <a:rPr lang="pt-BR" sz="2000" dirty="0"/>
              <a:t> M. V; OLIVEIRA, Adriano A. Como elaborar um pôster acadêmico: Material didático de apoio à vídeo-dica Pôster Acadêmico. Projeto de Extensão UFRB. Cachoeira: UFRB,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56</Words>
  <Application>Microsoft Office PowerPoint</Application>
  <PresentationFormat>Personalizar</PresentationFormat>
  <Paragraphs>17</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Open Sans</vt:lpstr>
      <vt:lpstr>Calibri</vt:lpstr>
      <vt:lpstr>Tema do Office</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Conta da Microsoft</dc:creator>
  <cp:lastModifiedBy>Conta da Microsoft</cp:lastModifiedBy>
  <cp:revision>2</cp:revision>
  <dcterms:created xsi:type="dcterms:W3CDTF">2023-02-07T01:13:57Z</dcterms:created>
  <dcterms:modified xsi:type="dcterms:W3CDTF">2023-06-02T17:39:08Z</dcterms:modified>
</cp:coreProperties>
</file>