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5199975" cy="35999738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94" autoAdjust="0"/>
    <p:restoredTop sz="94660"/>
  </p:normalViewPr>
  <p:slideViewPr>
    <p:cSldViewPr snapToGrid="0">
      <p:cViewPr>
        <p:scale>
          <a:sx n="33" d="100"/>
          <a:sy n="33" d="100"/>
        </p:scale>
        <p:origin x="10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spc="-1">
                <a:latin typeface="Arial"/>
              </a:rPr>
              <a:t>Clique para editar o formato de notas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spc="-1">
                <a:latin typeface="Times New Roman"/>
              </a:rPr>
              <a:t>&lt;cabeçalho&gt;</a:t>
            </a:r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spc="-1">
                <a:latin typeface="Times New Roman"/>
              </a:rPr>
              <a:t>&lt;data/hora&gt;</a:t>
            </a:r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spc="-1">
                <a:latin typeface="Times New Roman"/>
              </a:rPr>
              <a:t>&lt;rodapé&gt;</a:t>
            </a:r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73299C6-3270-4298-9551-39998CEA4DD2}" type="slidenum">
              <a:rPr lang="pt-BR" sz="1400" spc="-1">
                <a:latin typeface="Times New Roman"/>
              </a:r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445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CustomShape 2"/>
          <p:cNvSpPr/>
          <p:nvPr/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4874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60000" y="1436400"/>
            <a:ext cx="22679640" cy="601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260000" y="8424000"/>
            <a:ext cx="22679640" cy="9959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260000" y="19329840"/>
            <a:ext cx="22679640" cy="9959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60000" y="1436400"/>
            <a:ext cx="22679640" cy="601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260000" y="8424000"/>
            <a:ext cx="11067480" cy="9959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2881160" y="8424000"/>
            <a:ext cx="11067480" cy="9959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2881160" y="19329840"/>
            <a:ext cx="11067480" cy="9959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260000" y="19329840"/>
            <a:ext cx="11067480" cy="9959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260000" y="1436400"/>
            <a:ext cx="22679640" cy="601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260000" y="8424000"/>
            <a:ext cx="22679640" cy="20879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260000" y="8424000"/>
            <a:ext cx="22679640" cy="20879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Imagem 33"/>
          <p:cNvPicPr/>
          <p:nvPr/>
        </p:nvPicPr>
        <p:blipFill>
          <a:blip r:embed="rId2"/>
          <a:stretch/>
        </p:blipFill>
        <p:spPr>
          <a:xfrm>
            <a:off x="1259640" y="9815760"/>
            <a:ext cx="22679640" cy="18095400"/>
          </a:xfrm>
          <a:prstGeom prst="rect">
            <a:avLst/>
          </a:prstGeom>
          <a:ln>
            <a:noFill/>
          </a:ln>
        </p:spPr>
      </p:pic>
      <p:pic>
        <p:nvPicPr>
          <p:cNvPr id="35" name="Imagem 34"/>
          <p:cNvPicPr/>
          <p:nvPr/>
        </p:nvPicPr>
        <p:blipFill>
          <a:blip r:embed="rId2"/>
          <a:stretch/>
        </p:blipFill>
        <p:spPr>
          <a:xfrm>
            <a:off x="1259640" y="9815760"/>
            <a:ext cx="22679640" cy="18095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60000" y="1436400"/>
            <a:ext cx="22679640" cy="601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260000" y="8424000"/>
            <a:ext cx="22679640" cy="2087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60000" y="1436400"/>
            <a:ext cx="22679640" cy="601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260000" y="8424000"/>
            <a:ext cx="22679640" cy="20879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260000" y="1436400"/>
            <a:ext cx="22679640" cy="601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260000" y="8424000"/>
            <a:ext cx="11067480" cy="20879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2881160" y="8424000"/>
            <a:ext cx="11067480" cy="20879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60000" y="1436400"/>
            <a:ext cx="22679640" cy="601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260000" y="1436400"/>
            <a:ext cx="22679640" cy="27867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60000" y="1436400"/>
            <a:ext cx="22679640" cy="601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260000" y="8424000"/>
            <a:ext cx="11067480" cy="9959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260000" y="19329840"/>
            <a:ext cx="11067480" cy="9959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2881160" y="8424000"/>
            <a:ext cx="11067480" cy="20879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260000" y="1436400"/>
            <a:ext cx="22679640" cy="601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260000" y="8424000"/>
            <a:ext cx="11067480" cy="20879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2881160" y="8424000"/>
            <a:ext cx="11067480" cy="9959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2881160" y="19329840"/>
            <a:ext cx="11067480" cy="9959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260000" y="1436400"/>
            <a:ext cx="22679640" cy="601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260000" y="8424000"/>
            <a:ext cx="11067480" cy="9959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2881160" y="8424000"/>
            <a:ext cx="11067480" cy="9959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260000" y="19329840"/>
            <a:ext cx="22679640" cy="9959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60000" y="1436400"/>
            <a:ext cx="22679640" cy="6011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spc="-1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260000" y="8424000"/>
            <a:ext cx="22679640" cy="20879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spc="-1">
                <a:latin typeface="Arial"/>
              </a:rPr>
              <a:t>Clique para editar o formato do texto da estrutura de tópicos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000" spc="-1">
                <a:latin typeface="Arial"/>
              </a:rPr>
              <a:t>2.º nível da estrutura de tópicos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1800" spc="-1">
                <a:latin typeface="Arial"/>
              </a:rPr>
              <a:t>3.º nível da estrutura de tópicos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1800" spc="-1">
                <a:latin typeface="Arial"/>
              </a:rPr>
              <a:t>4.º nível da estrutura de tópicos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spc="-1">
                <a:latin typeface="Arial"/>
              </a:rPr>
              <a:t>5.º nível da estrutura de tópicos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spc="-1">
                <a:latin typeface="Arial"/>
              </a:rPr>
              <a:t>6.º nível da estrutura de tópicos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spc="-1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" y="-26058"/>
            <a:ext cx="25197840" cy="5423569"/>
          </a:xfrm>
          <a:prstGeom prst="rect">
            <a:avLst/>
          </a:prstGeom>
        </p:spPr>
      </p:pic>
      <p:sp>
        <p:nvSpPr>
          <p:cNvPr id="41" name="CustomShape 1"/>
          <p:cNvSpPr/>
          <p:nvPr/>
        </p:nvSpPr>
        <p:spPr>
          <a:xfrm>
            <a:off x="360" y="5850735"/>
            <a:ext cx="25198200" cy="143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5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Título do Trabalho</a:t>
            </a:r>
            <a:endParaRPr sz="5800" dirty="0"/>
          </a:p>
        </p:txBody>
      </p:sp>
      <p:sp>
        <p:nvSpPr>
          <p:cNvPr id="42" name="CustomShape 2"/>
          <p:cNvSpPr/>
          <p:nvPr/>
        </p:nvSpPr>
        <p:spPr>
          <a:xfrm>
            <a:off x="360" y="7448124"/>
            <a:ext cx="2519820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pt-BR" sz="3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Autor</a:t>
            </a:r>
            <a:r>
              <a:rPr lang="pt-BR" sz="3800" b="1" strike="noStrike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1</a:t>
            </a:r>
            <a:r>
              <a:rPr lang="pt-BR" sz="3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, </a:t>
            </a:r>
            <a:r>
              <a:rPr lang="pt-BR" sz="3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Autor</a:t>
            </a:r>
            <a:r>
              <a:rPr lang="pt-BR" sz="3800" b="1" strike="noStrike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1</a:t>
            </a:r>
            <a:r>
              <a:rPr lang="pt-BR" sz="3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, Autor</a:t>
            </a:r>
            <a:r>
              <a:rPr lang="pt-BR" sz="3800" b="1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2</a:t>
            </a:r>
            <a:endParaRPr lang="pt-BR" sz="3800" dirty="0"/>
          </a:p>
          <a:p>
            <a:pPr algn="ctr">
              <a:lnSpc>
                <a:spcPct val="100000"/>
              </a:lnSpc>
            </a:pPr>
            <a:endParaRPr sz="3800" dirty="0"/>
          </a:p>
        </p:txBody>
      </p:sp>
      <p:sp>
        <p:nvSpPr>
          <p:cNvPr id="48" name="CustomShape 8"/>
          <p:cNvSpPr/>
          <p:nvPr/>
        </p:nvSpPr>
        <p:spPr>
          <a:xfrm>
            <a:off x="360" y="8097019"/>
            <a:ext cx="25197840" cy="11354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strike="noStrike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r>
              <a:rPr lang="pt-BR" sz="3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pt-BR" sz="3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Instituto/Departamento </a:t>
            </a:r>
            <a:r>
              <a:rPr lang="pt-BR" sz="3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| </a:t>
            </a:r>
            <a:r>
              <a:rPr lang="pt-BR" sz="3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Instituição </a:t>
            </a:r>
            <a:r>
              <a:rPr lang="pt-BR" sz="3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| </a:t>
            </a:r>
            <a:r>
              <a:rPr lang="pt-BR" sz="3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Cidade </a:t>
            </a:r>
            <a:r>
              <a:rPr lang="pt-BR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RS </a:t>
            </a:r>
            <a:r>
              <a:rPr lang="pt-BR" sz="3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| </a:t>
            </a:r>
            <a:r>
              <a:rPr lang="pt-BR" sz="3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Brasil</a:t>
            </a:r>
          </a:p>
          <a:p>
            <a:pPr algn="ctr"/>
            <a:r>
              <a:rPr lang="pt-BR" sz="3200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</a:t>
            </a:r>
            <a:r>
              <a:rPr lang="pt-BR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t-BR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Instituto</a:t>
            </a: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/Departamento</a:t>
            </a:r>
            <a:r>
              <a:rPr lang="pt-BR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| Instituição | Cidade - RS | Brasil</a:t>
            </a:r>
            <a:endParaRPr lang="pt-BR" sz="3200" dirty="0"/>
          </a:p>
          <a:p>
            <a:pPr algn="ctr">
              <a:lnSpc>
                <a:spcPct val="100000"/>
              </a:lnSpc>
            </a:pPr>
            <a:endParaRPr sz="3200" dirty="0"/>
          </a:p>
        </p:txBody>
      </p:sp>
      <p:sp>
        <p:nvSpPr>
          <p:cNvPr id="49" name="CustomShape 9"/>
          <p:cNvSpPr/>
          <p:nvPr/>
        </p:nvSpPr>
        <p:spPr>
          <a:xfrm>
            <a:off x="177840" y="720"/>
            <a:ext cx="168480" cy="22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</a:t>
            </a:r>
            <a:endParaRPr/>
          </a:p>
        </p:txBody>
      </p:sp>
      <p:sp>
        <p:nvSpPr>
          <p:cNvPr id="78" name="CustomShape 30"/>
          <p:cNvSpPr/>
          <p:nvPr/>
        </p:nvSpPr>
        <p:spPr>
          <a:xfrm>
            <a:off x="360" y="35053920"/>
            <a:ext cx="25197840" cy="9453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ESCOLA REGIONAL DE BANCO DE DADOS     |     ERBD </a:t>
            </a:r>
            <a:r>
              <a:rPr lang="pt-BR" sz="3600" b="1" strike="noStrike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2017     </a:t>
            </a:r>
            <a:r>
              <a:rPr lang="pt-BR" sz="3600" b="1" strike="noStrike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|     </a:t>
            </a:r>
            <a:r>
              <a:rPr lang="pt-BR" sz="3600" b="1" strike="noStrike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Passo Fundo </a:t>
            </a:r>
            <a:r>
              <a:rPr lang="pt-BR" sz="3600" b="1" strike="noStrike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</a:t>
            </a:r>
            <a:r>
              <a:rPr lang="pt-BR" sz="3600" b="1" strike="noStrike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RS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CustomShape 30"/>
          <p:cNvSpPr/>
          <p:nvPr/>
        </p:nvSpPr>
        <p:spPr>
          <a:xfrm>
            <a:off x="0" y="9379200"/>
            <a:ext cx="25197840" cy="2367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2089</TotalTime>
  <Words>43</Words>
  <Application>Microsoft Office PowerPoint</Application>
  <PresentationFormat>Personalizar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Arial</vt:lpstr>
      <vt:lpstr>Calibri</vt:lpstr>
      <vt:lpstr>DejaVu Sans</vt:lpstr>
      <vt:lpstr>Symbol</vt:lpstr>
      <vt:lpstr>Tahoma</vt:lpstr>
      <vt:lpstr>Times New Roman</vt:lpstr>
      <vt:lpstr>Wingdings</vt:lpstr>
      <vt:lpstr>Office Theme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CRC</cp:lastModifiedBy>
  <cp:revision>418</cp:revision>
  <dcterms:created xsi:type="dcterms:W3CDTF">2010-08-25T21:00:49Z</dcterms:created>
  <dcterms:modified xsi:type="dcterms:W3CDTF">2017-03-17T14:31:17Z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