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32404050" cy="432054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0" d="100"/>
          <a:sy n="30" d="100"/>
        </p:scale>
        <p:origin x="-228" y="-78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288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2916288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6563240" y="2319840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Imagem 33"/>
          <p:cNvPicPr/>
          <p:nvPr/>
        </p:nvPicPr>
        <p:blipFill>
          <a:blip r:embed="rId2" cstate="print"/>
          <a:stretch/>
        </p:blipFill>
        <p:spPr>
          <a:xfrm>
            <a:off x="1620000" y="11004840"/>
            <a:ext cx="29162880" cy="23268240"/>
          </a:xfrm>
          <a:prstGeom prst="rect">
            <a:avLst/>
          </a:prstGeom>
          <a:ln>
            <a:noFill/>
          </a:ln>
        </p:spPr>
      </p:pic>
      <p:pic>
        <p:nvPicPr>
          <p:cNvPr id="35" name="Imagem 34"/>
          <p:cNvPicPr/>
          <p:nvPr/>
        </p:nvPicPr>
        <p:blipFill>
          <a:blip r:embed="rId2" cstate="print"/>
          <a:stretch/>
        </p:blipFill>
        <p:spPr>
          <a:xfrm>
            <a:off x="1620000" y="11004840"/>
            <a:ext cx="29162880" cy="23268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1620000" y="1723680"/>
            <a:ext cx="29162880" cy="33444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16563240" y="2319840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2916288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t-B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do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828360" y="1604160"/>
            <a:ext cx="30386520" cy="3537720"/>
          </a:xfrm>
          <a:prstGeom prst="flowChartAlternateProcess">
            <a:avLst/>
          </a:prstGeom>
          <a:noFill/>
          <a:ln w="76320">
            <a:solidFill>
              <a:schemeClr val="tx1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122040" tIns="60840" rIns="122040" bIns="60840"/>
          <a:lstStyle/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CustomShape 2"/>
          <p:cNvSpPr/>
          <p:nvPr/>
        </p:nvSpPr>
        <p:spPr>
          <a:xfrm>
            <a:off x="7042593" y="1662371"/>
            <a:ext cx="19541705" cy="2747083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2040" tIns="60840" rIns="122040" bIns="60840"/>
          <a:lstStyle/>
          <a:p>
            <a:pPr marL="261938">
              <a:lnSpc>
                <a:spcPct val="100000"/>
              </a:lnSpc>
            </a:pPr>
            <a:r>
              <a:rPr lang="pt-BR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	</a:t>
            </a:r>
            <a:r>
              <a:rPr lang="pt-BR" sz="4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ACADÊMICO:</a:t>
            </a:r>
          </a:p>
          <a:p>
            <a:pPr marL="261938">
              <a:lnSpc>
                <a:spcPct val="100000"/>
              </a:lnSpc>
            </a:pPr>
            <a:r>
              <a:rPr lang="pt-BR" sz="4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ORIENTADOR: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1938">
              <a:lnSpc>
                <a:spcPct val="100000"/>
              </a:lnSpc>
            </a:pPr>
            <a:r>
              <a:rPr lang="pt-BR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	DISCIPLINA: ESTÁGIO SUPERVISIONADO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1938">
              <a:lnSpc>
                <a:spcPct val="100000"/>
              </a:lnSpc>
            </a:pPr>
            <a:r>
              <a:rPr lang="pt-BR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	CURSO: ENGENHARIA DE PRODUÇÃO </a:t>
            </a:r>
          </a:p>
          <a:p>
            <a:pPr marL="261938">
              <a:lnSpc>
                <a:spcPct val="100000"/>
              </a:lnSpc>
            </a:pPr>
            <a:r>
              <a:rPr lang="pt-BR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 SEMESTRE: 2017/2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CustomShape 3"/>
          <p:cNvSpPr/>
          <p:nvPr/>
        </p:nvSpPr>
        <p:spPr>
          <a:xfrm>
            <a:off x="1149120" y="8048006"/>
            <a:ext cx="30026520" cy="453600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6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Introdução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 Programa 5s é composto por 5 sensos, sendo um deles o Senso de Utilização. E esse é o  ponto inicial para colocar o trabalho do dia-a-dia e as atividades desempenhadas nas organizações em ordem. Este senso consiste em analisar os locais de trabalho e classificar todos os itens (objetos, materiais, informações, etc.) segundo critérios de utilidade ou frequência de uso, para depois retirar do ambiente tudo o que não precisa estar no mesmo.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“Tenha só o necessário, na quantidade certa”.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CustomShape 4"/>
          <p:cNvSpPr/>
          <p:nvPr/>
        </p:nvSpPr>
        <p:spPr>
          <a:xfrm>
            <a:off x="1149120" y="13320000"/>
            <a:ext cx="30170520" cy="453600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6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Objetivo Geral e Específicos: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- Separar o útil do inútil;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- Eliminar informações, papéis, objetos desnecessários e dados de controle ultrapassados existentes no local de trabalho;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- Evitar excessos e desperdícios de qualquer natureza;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- Utilizar os recursos e espaços </a:t>
            </a:r>
            <a:r>
              <a:rPr lang="pt-BR" sz="4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fisícos</a:t>
            </a:r>
            <a:r>
              <a:rPr lang="pt-BR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de acordo com a necessidade, especificação e adequação;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- Manter, no local de trabalho, somente objetos e dados necessários.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CustomShape 5"/>
          <p:cNvSpPr/>
          <p:nvPr/>
        </p:nvSpPr>
        <p:spPr>
          <a:xfrm>
            <a:off x="933480" y="18872614"/>
            <a:ext cx="15627960" cy="866376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6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Desenvolvimento e Metodologia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Só o que tem utilidade imediata deve estar na área de trabalho, então é necessário verificar se a quantidade de suprimentos é mesmo necessária, verificar se os equipamentos estão em bom funcionamento, manter no setor somente o que realmente se precisa e é usado. Tudo o que for desnecessário deve ser colocado a disposição de outro setor, ou, colocado no lixo. É importante também relacionar todos os materiais que são importantes e necessários, para adquirir (comprar), se for o caso, e organizar a mesa, o local ou setor.</a:t>
            </a:r>
          </a:p>
          <a:p>
            <a:pPr algn="just">
              <a:lnSpc>
                <a:spcPct val="100000"/>
              </a:lnSpc>
            </a:pPr>
            <a:r>
              <a:rPr lang="pt-BR" sz="4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pesquisa se desenvolveu através de referencial bibliográfico, através de livro e coleta de dados da internet.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CustomShape 6"/>
          <p:cNvSpPr/>
          <p:nvPr/>
        </p:nvSpPr>
        <p:spPr>
          <a:xfrm>
            <a:off x="933480" y="34632000"/>
            <a:ext cx="29882520" cy="502632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6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Referências Bibliográficas</a:t>
            </a:r>
          </a:p>
          <a:p>
            <a:pPr>
              <a:lnSpc>
                <a:spcPct val="100000"/>
              </a:lnSpc>
            </a:pPr>
            <a:r>
              <a:rPr lang="pt-BR" sz="4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Sites acessados :</a:t>
            </a:r>
          </a:p>
          <a:p>
            <a:pPr>
              <a:lnSpc>
                <a:spcPct val="100000"/>
              </a:lnSpc>
            </a:pPr>
            <a:r>
              <a:rPr lang="pt-BR" sz="4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- https://www.portaleducacao.com</a:t>
            </a:r>
            <a:r>
              <a:rPr lang="pt-BR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.br/conteudo/artigos/administracao/programa-5s-s-seiri-senso-de-utilizacao/55172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- </a:t>
            </a:r>
            <a:r>
              <a:rPr lang="pt-BR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http://www.administradores.com.br/artigos/negocios/o-1-s-dos-5ss-senso-de-utilizacao/54413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- http://www.rtcconsultoria.com.br/2010/03/09/conceitos-do-programa-5s/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7"/>
          <p:cNvSpPr/>
          <p:nvPr/>
        </p:nvSpPr>
        <p:spPr>
          <a:xfrm>
            <a:off x="17570160" y="26859240"/>
            <a:ext cx="13392720" cy="638640"/>
          </a:xfrm>
          <a:prstGeom prst="rect">
            <a:avLst/>
          </a:prstGeom>
          <a:ln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Figura: Seiri – Senso de Utilização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CustomShape 8"/>
          <p:cNvSpPr/>
          <p:nvPr/>
        </p:nvSpPr>
        <p:spPr>
          <a:xfrm>
            <a:off x="936000" y="28332000"/>
            <a:ext cx="29882520" cy="565074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6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Resultados e conclusões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 implantação do senso de utilização resulta na diminuição de desperdícios e custos, no melhor aproveitamento do tempo, na facilidade na procura de informações e objetos, maior organização, e consequentemente na maior produtividade.</a:t>
            </a:r>
          </a:p>
          <a:p>
            <a:pPr algn="just">
              <a:lnSpc>
                <a:spcPct val="100000"/>
              </a:lnSpc>
            </a:pPr>
            <a:r>
              <a:rPr lang="pt-BR" sz="4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Assim, o entendimento do senso de utilização e a aplicação nas organizações deveria se tornar ampla tendo justificativa inúmeras vantagens organizacionais e pessoais para as pessoas envolvidas. 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Line 9"/>
          <p:cNvSpPr/>
          <p:nvPr/>
        </p:nvSpPr>
        <p:spPr>
          <a:xfrm flipH="1">
            <a:off x="6840000" y="24696000"/>
            <a:ext cx="216000" cy="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7" name="Imagem 46"/>
          <p:cNvPicPr/>
          <p:nvPr/>
        </p:nvPicPr>
        <p:blipFill>
          <a:blip r:embed="rId2" cstate="print"/>
          <a:srcRect l="14248" t="45850" r="14496"/>
          <a:stretch/>
        </p:blipFill>
        <p:spPr>
          <a:xfrm>
            <a:off x="17712000" y="19368360"/>
            <a:ext cx="13278960" cy="6119640"/>
          </a:xfrm>
          <a:prstGeom prst="rect">
            <a:avLst/>
          </a:prstGeom>
          <a:ln>
            <a:noFill/>
          </a:ln>
        </p:spPr>
      </p:pic>
      <p:pic>
        <p:nvPicPr>
          <p:cNvPr id="1026" name="Imagem 13">
            <a:extLst>
              <a:ext uri="{FF2B5EF4-FFF2-40B4-BE49-F238E27FC236}">
                <a16:creationId xmlns="" xmlns:a16="http://schemas.microsoft.com/office/drawing/2014/main" id="{A7B45934-07A1-4641-8141-5B4D741C33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9705" y="1867551"/>
            <a:ext cx="3750809" cy="2852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Imagem 1" descr="logo_upf">
            <a:extLst>
              <a:ext uri="{FF2B5EF4-FFF2-40B4-BE49-F238E27FC236}">
                <a16:creationId xmlns="" xmlns:a16="http://schemas.microsoft.com/office/drawing/2014/main" id="{C39FCBB4-844E-4967-B2DC-E5A606D0E7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837" y="1904117"/>
            <a:ext cx="5445972" cy="2747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CustomShape 3">
            <a:extLst>
              <a:ext uri="{FF2B5EF4-FFF2-40B4-BE49-F238E27FC236}">
                <a16:creationId xmlns="" xmlns:a16="http://schemas.microsoft.com/office/drawing/2014/main" id="{D562F64B-9AC4-4151-9136-5F1BACA9C396}"/>
              </a:ext>
            </a:extLst>
          </p:cNvPr>
          <p:cNvSpPr/>
          <p:nvPr/>
        </p:nvSpPr>
        <p:spPr>
          <a:xfrm>
            <a:off x="1149120" y="5362946"/>
            <a:ext cx="30026520" cy="2262909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6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Título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386</Words>
  <Application>Microsoft Office PowerPoint</Application>
  <PresentationFormat>Personalizar</PresentationFormat>
  <Paragraphs>30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Fernanda</dc:creator>
  <cp:lastModifiedBy>Usuario</cp:lastModifiedBy>
  <cp:revision>22</cp:revision>
  <cp:lastPrinted>2017-04-17T18:59:04Z</cp:lastPrinted>
  <dcterms:created xsi:type="dcterms:W3CDTF">2014-08-29T05:41:39Z</dcterms:created>
  <dcterms:modified xsi:type="dcterms:W3CDTF">2018-05-24T20:41:04Z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Microsoft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Personalizar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</vt:i4>
  </property>
</Properties>
</file>