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55" d="100"/>
          <a:sy n="55" d="100"/>
        </p:scale>
        <p:origin x="1296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241"/>
          <a:stretch/>
        </p:blipFill>
        <p:spPr>
          <a:xfrm>
            <a:off x="0" y="-1"/>
            <a:ext cx="12192000" cy="6858001"/>
          </a:xfrm>
          <a:prstGeom prst="rect">
            <a:avLst/>
          </a:prstGeom>
        </p:spPr>
      </p:pic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96608" y="5115720"/>
            <a:ext cx="9156700" cy="1031080"/>
          </a:xfrm>
        </p:spPr>
        <p:txBody>
          <a:bodyPr>
            <a:normAutofit/>
          </a:bodyPr>
          <a:lstStyle>
            <a:lvl1pPr marL="0" indent="0" algn="ctr">
              <a:buNone/>
              <a:defRPr sz="36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3359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405EF-E469-4716-8BCE-505293FD634F}" type="datetimeFigureOut">
              <a:rPr lang="pt-BR" smtClean="0"/>
              <a:t>02/05/2019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3F994-1D44-4C44-B060-8F9E4B6D8C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58299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405EF-E469-4716-8BCE-505293FD634F}" type="datetimeFigureOut">
              <a:rPr lang="pt-BR" smtClean="0"/>
              <a:t>02/05/2019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3F994-1D44-4C44-B060-8F9E4B6D8C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10690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656"/>
          <a:stretch/>
        </p:blipFill>
        <p:spPr>
          <a:xfrm>
            <a:off x="0" y="38100"/>
            <a:ext cx="12192000" cy="68199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4541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865"/>
          <a:stretch/>
        </p:blipFill>
        <p:spPr>
          <a:xfrm>
            <a:off x="0" y="-34506"/>
            <a:ext cx="12192000" cy="6892507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val="240527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405EF-E469-4716-8BCE-505293FD634F}" type="datetimeFigureOut">
              <a:rPr lang="pt-BR" smtClean="0"/>
              <a:t>02/05/2019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3F994-1D44-4C44-B060-8F9E4B6D8C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8187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405EF-E469-4716-8BCE-505293FD634F}" type="datetimeFigureOut">
              <a:rPr lang="pt-BR" smtClean="0"/>
              <a:t>02/05/2019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3F994-1D44-4C44-B060-8F9E4B6D8C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85093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405EF-E469-4716-8BCE-505293FD634F}" type="datetimeFigureOut">
              <a:rPr lang="pt-BR" smtClean="0"/>
              <a:t>02/05/2019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3F994-1D44-4C44-B060-8F9E4B6D8C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374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405EF-E469-4716-8BCE-505293FD634F}" type="datetimeFigureOut">
              <a:rPr lang="pt-BR" smtClean="0"/>
              <a:t>02/05/2019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3F994-1D44-4C44-B060-8F9E4B6D8C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0385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405EF-E469-4716-8BCE-505293FD634F}" type="datetimeFigureOut">
              <a:rPr lang="pt-BR" smtClean="0"/>
              <a:t>02/05/2019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3F994-1D44-4C44-B060-8F9E4B6D8C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36454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405EF-E469-4716-8BCE-505293FD634F}" type="datetimeFigureOut">
              <a:rPr lang="pt-BR" smtClean="0"/>
              <a:t>02/05/2019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3F994-1D44-4C44-B060-8F9E4B6D8C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45486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9405EF-E469-4716-8BCE-505293FD634F}" type="datetimeFigureOut">
              <a:rPr lang="pt-BR" smtClean="0"/>
              <a:t>02/05/2019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93F994-1D44-4C44-B060-8F9E4B6D8C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5567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ítulo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21106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09579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053606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Lilian</dc:creator>
  <cp:lastModifiedBy>Lilian</cp:lastModifiedBy>
  <cp:revision>3</cp:revision>
  <dcterms:created xsi:type="dcterms:W3CDTF">2019-05-02T13:40:34Z</dcterms:created>
  <dcterms:modified xsi:type="dcterms:W3CDTF">2019-05-02T14:03:01Z</dcterms:modified>
</cp:coreProperties>
</file>