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440000" cx="7560000"/>
  <p:notesSz cx="6858000" cy="9144000"/>
  <p:embeddedFontLst>
    <p:embeddedFont>
      <p:font typeface="Montserrat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8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8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Montserrat-boldItalic.fntdata"/><Relationship Id="rId9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ntserrat-regular.fntdata"/><Relationship Id="rId8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11298"/>
            <a:ext cx="7044600" cy="416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752555"/>
            <a:ext cx="7044600" cy="16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45153"/>
            <a:ext cx="7044600" cy="3985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398217"/>
            <a:ext cx="7044600" cy="264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365680"/>
            <a:ext cx="7044600" cy="170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39232"/>
            <a:ext cx="33069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39232"/>
            <a:ext cx="33069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27727"/>
            <a:ext cx="2321700" cy="1533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20535"/>
            <a:ext cx="2321700" cy="645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13690"/>
            <a:ext cx="5264700" cy="8303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54"/>
            <a:ext cx="3780000" cy="104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03032"/>
            <a:ext cx="3344400" cy="300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689531"/>
            <a:ext cx="3344400" cy="250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469689"/>
            <a:ext cx="3172200" cy="750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586994"/>
            <a:ext cx="4959600" cy="122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731000" y="1506275"/>
            <a:ext cx="5770500" cy="4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Título</a:t>
            </a:r>
            <a:endParaRPr b="1" sz="18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731000" y="2057375"/>
            <a:ext cx="5770500" cy="4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Texto ou Imagem</a:t>
            </a:r>
            <a:endParaRPr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