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59675" cy="10439400"/>
  <p:notesSz cx="6858000" cy="9144000"/>
  <p:embeddedFontLst>
    <p:embeddedFont>
      <p:font typeface="Montserrat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8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1878" y="54"/>
      </p:cViewPr>
      <p:guideLst>
        <p:guide orient="horz" pos="328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7788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31000" y="1888025"/>
            <a:ext cx="57705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u="sng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Título</a:t>
            </a:r>
            <a:endParaRPr sz="2400" b="1" u="sng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731000" y="2556600"/>
            <a:ext cx="57705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Texto ou Imagem</a:t>
            </a:r>
            <a:endParaRPr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Personalizar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Montserrat</vt:lpstr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Marisa Eichelberger</dc:creator>
  <cp:lastModifiedBy>Marisa Eichelberger</cp:lastModifiedBy>
  <cp:revision>1</cp:revision>
  <dcterms:modified xsi:type="dcterms:W3CDTF">2025-06-05T12:36:43Z</dcterms:modified>
</cp:coreProperties>
</file>