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439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8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>
        <p:scale>
          <a:sx n="100" d="100"/>
          <a:sy n="100" d="100"/>
        </p:scale>
        <p:origin x="1014" y="72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7788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31000" y="1888025"/>
            <a:ext cx="57705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u="sng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Título</a:t>
            </a:r>
            <a:endParaRPr sz="2400" b="1" u="sng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31000" y="2556600"/>
            <a:ext cx="57705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Texto ou Imagem</a:t>
            </a:r>
            <a:endParaRPr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Personalizar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Montserrat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Marisa Eichelberger</dc:creator>
  <cp:lastModifiedBy>Marisa Eichelberger</cp:lastModifiedBy>
  <cp:revision>2</cp:revision>
  <dcterms:modified xsi:type="dcterms:W3CDTF">2025-08-15T18:52:02Z</dcterms:modified>
</cp:coreProperties>
</file>