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43200000" cx="32400000"/>
  <p:notesSz cx="6858000" cy="9144000"/>
  <p:embeddedFontLst>
    <p:embeddedFont>
      <p:font typeface="Lekton"/>
      <p:regular r:id="rId7"/>
      <p:bold r:id="rId8"/>
      <p:italic r:id="rId9"/>
    </p:embeddedFont>
    <p:embeddedFont>
      <p:font typeface="Rubik Mono One"/>
      <p:regular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606">
          <p15:clr>
            <a:srgbClr val="747775"/>
          </p15:clr>
        </p15:guide>
        <p15:guide id="2" pos="10205">
          <p15:clr>
            <a:srgbClr val="747775"/>
          </p15:clr>
        </p15:guide>
      </p15:sldGuideLst>
    </p:ext>
    <p:ext uri="GoogleSlidesCustomDataVersion2">
      <go:slidesCustomData xmlns:go="http://customooxmlschemas.google.com/" r:id="rId11" roundtripDataSignature="AMtx7mjSAeAzlr02bAguc+vmhZxwB/9Gm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606" orient="horz"/>
        <p:guide pos="10205"/>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RubikMonoOne-regular.fntdata"/><Relationship Id="rId9" Type="http://schemas.openxmlformats.org/officeDocument/2006/relationships/font" Target="fonts/Lekton-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Lekton-regular.fntdata"/><Relationship Id="rId8" Type="http://schemas.openxmlformats.org/officeDocument/2006/relationships/font" Target="fonts/Lekton-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43447" y="685800"/>
            <a:ext cx="2571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43447" y="685800"/>
            <a:ext cx="2571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1104478" y="6253648"/>
            <a:ext cx="30191100" cy="17239800"/>
          </a:xfrm>
          <a:prstGeom prst="rect">
            <a:avLst/>
          </a:prstGeom>
          <a:noFill/>
          <a:ln>
            <a:noFill/>
          </a:ln>
        </p:spPr>
        <p:txBody>
          <a:bodyPr anchorCtr="0" anchor="b" bIns="471925" lIns="471925" spcFirstLastPara="1" rIns="471925" wrap="square" tIns="471925">
            <a:normAutofit/>
          </a:bodyPr>
          <a:lstStyle>
            <a:lvl1pPr lvl="0" algn="ctr">
              <a:lnSpc>
                <a:spcPct val="100000"/>
              </a:lnSpc>
              <a:spcBef>
                <a:spcPts val="0"/>
              </a:spcBef>
              <a:spcAft>
                <a:spcPts val="0"/>
              </a:spcAft>
              <a:buSzPts val="26800"/>
              <a:buNone/>
              <a:defRPr sz="26800"/>
            </a:lvl1pPr>
            <a:lvl2pPr lvl="1" algn="ctr">
              <a:lnSpc>
                <a:spcPct val="100000"/>
              </a:lnSpc>
              <a:spcBef>
                <a:spcPts val="0"/>
              </a:spcBef>
              <a:spcAft>
                <a:spcPts val="0"/>
              </a:spcAft>
              <a:buSzPts val="26800"/>
              <a:buNone/>
              <a:defRPr sz="26800"/>
            </a:lvl2pPr>
            <a:lvl3pPr lvl="2" algn="ctr">
              <a:lnSpc>
                <a:spcPct val="100000"/>
              </a:lnSpc>
              <a:spcBef>
                <a:spcPts val="0"/>
              </a:spcBef>
              <a:spcAft>
                <a:spcPts val="0"/>
              </a:spcAft>
              <a:buSzPts val="26800"/>
              <a:buNone/>
              <a:defRPr sz="26800"/>
            </a:lvl3pPr>
            <a:lvl4pPr lvl="3" algn="ctr">
              <a:lnSpc>
                <a:spcPct val="100000"/>
              </a:lnSpc>
              <a:spcBef>
                <a:spcPts val="0"/>
              </a:spcBef>
              <a:spcAft>
                <a:spcPts val="0"/>
              </a:spcAft>
              <a:buSzPts val="26800"/>
              <a:buNone/>
              <a:defRPr sz="26800"/>
            </a:lvl4pPr>
            <a:lvl5pPr lvl="4" algn="ctr">
              <a:lnSpc>
                <a:spcPct val="100000"/>
              </a:lnSpc>
              <a:spcBef>
                <a:spcPts val="0"/>
              </a:spcBef>
              <a:spcAft>
                <a:spcPts val="0"/>
              </a:spcAft>
              <a:buSzPts val="26800"/>
              <a:buNone/>
              <a:defRPr sz="26800"/>
            </a:lvl5pPr>
            <a:lvl6pPr lvl="5" algn="ctr">
              <a:lnSpc>
                <a:spcPct val="100000"/>
              </a:lnSpc>
              <a:spcBef>
                <a:spcPts val="0"/>
              </a:spcBef>
              <a:spcAft>
                <a:spcPts val="0"/>
              </a:spcAft>
              <a:buSzPts val="26800"/>
              <a:buNone/>
              <a:defRPr sz="26800"/>
            </a:lvl6pPr>
            <a:lvl7pPr lvl="6" algn="ctr">
              <a:lnSpc>
                <a:spcPct val="100000"/>
              </a:lnSpc>
              <a:spcBef>
                <a:spcPts val="0"/>
              </a:spcBef>
              <a:spcAft>
                <a:spcPts val="0"/>
              </a:spcAft>
              <a:buSzPts val="26800"/>
              <a:buNone/>
              <a:defRPr sz="26800"/>
            </a:lvl7pPr>
            <a:lvl8pPr lvl="7" algn="ctr">
              <a:lnSpc>
                <a:spcPct val="100000"/>
              </a:lnSpc>
              <a:spcBef>
                <a:spcPts val="0"/>
              </a:spcBef>
              <a:spcAft>
                <a:spcPts val="0"/>
              </a:spcAft>
              <a:buSzPts val="26800"/>
              <a:buNone/>
              <a:defRPr sz="26800"/>
            </a:lvl8pPr>
            <a:lvl9pPr lvl="8" algn="ctr">
              <a:lnSpc>
                <a:spcPct val="100000"/>
              </a:lnSpc>
              <a:spcBef>
                <a:spcPts val="0"/>
              </a:spcBef>
              <a:spcAft>
                <a:spcPts val="0"/>
              </a:spcAft>
              <a:buSzPts val="26800"/>
              <a:buNone/>
              <a:defRPr sz="26800"/>
            </a:lvl9pPr>
          </a:lstStyle>
          <a:p/>
        </p:txBody>
      </p:sp>
      <p:sp>
        <p:nvSpPr>
          <p:cNvPr id="11" name="Google Shape;11;p3"/>
          <p:cNvSpPr txBox="1"/>
          <p:nvPr>
            <p:ph idx="1" type="subTitle"/>
          </p:nvPr>
        </p:nvSpPr>
        <p:spPr>
          <a:xfrm>
            <a:off x="1104449" y="23803675"/>
            <a:ext cx="30191100" cy="6657000"/>
          </a:xfrm>
          <a:prstGeom prst="rect">
            <a:avLst/>
          </a:prstGeom>
          <a:noFill/>
          <a:ln>
            <a:noFill/>
          </a:ln>
        </p:spPr>
        <p:txBody>
          <a:bodyPr anchorCtr="0" anchor="t" bIns="471925" lIns="471925" spcFirstLastPara="1" rIns="471925" wrap="square" tIns="471925">
            <a:normAutofit/>
          </a:bodyPr>
          <a:lstStyle>
            <a:lvl1pPr lvl="0" algn="ctr">
              <a:lnSpc>
                <a:spcPct val="100000"/>
              </a:lnSpc>
              <a:spcBef>
                <a:spcPts val="0"/>
              </a:spcBef>
              <a:spcAft>
                <a:spcPts val="0"/>
              </a:spcAft>
              <a:buSzPts val="14500"/>
              <a:buNone/>
              <a:defRPr sz="14500"/>
            </a:lvl1pPr>
            <a:lvl2pPr lvl="1" algn="ctr">
              <a:lnSpc>
                <a:spcPct val="100000"/>
              </a:lnSpc>
              <a:spcBef>
                <a:spcPts val="0"/>
              </a:spcBef>
              <a:spcAft>
                <a:spcPts val="0"/>
              </a:spcAft>
              <a:buSzPts val="14500"/>
              <a:buNone/>
              <a:defRPr sz="14500"/>
            </a:lvl2pPr>
            <a:lvl3pPr lvl="2" algn="ctr">
              <a:lnSpc>
                <a:spcPct val="100000"/>
              </a:lnSpc>
              <a:spcBef>
                <a:spcPts val="0"/>
              </a:spcBef>
              <a:spcAft>
                <a:spcPts val="0"/>
              </a:spcAft>
              <a:buSzPts val="14500"/>
              <a:buNone/>
              <a:defRPr sz="14500"/>
            </a:lvl3pPr>
            <a:lvl4pPr lvl="3" algn="ctr">
              <a:lnSpc>
                <a:spcPct val="100000"/>
              </a:lnSpc>
              <a:spcBef>
                <a:spcPts val="0"/>
              </a:spcBef>
              <a:spcAft>
                <a:spcPts val="0"/>
              </a:spcAft>
              <a:buSzPts val="14500"/>
              <a:buNone/>
              <a:defRPr sz="14500"/>
            </a:lvl4pPr>
            <a:lvl5pPr lvl="4" algn="ctr">
              <a:lnSpc>
                <a:spcPct val="100000"/>
              </a:lnSpc>
              <a:spcBef>
                <a:spcPts val="0"/>
              </a:spcBef>
              <a:spcAft>
                <a:spcPts val="0"/>
              </a:spcAft>
              <a:buSzPts val="14500"/>
              <a:buNone/>
              <a:defRPr sz="14500"/>
            </a:lvl5pPr>
            <a:lvl6pPr lvl="5" algn="ctr">
              <a:lnSpc>
                <a:spcPct val="100000"/>
              </a:lnSpc>
              <a:spcBef>
                <a:spcPts val="0"/>
              </a:spcBef>
              <a:spcAft>
                <a:spcPts val="0"/>
              </a:spcAft>
              <a:buSzPts val="14500"/>
              <a:buNone/>
              <a:defRPr sz="14500"/>
            </a:lvl6pPr>
            <a:lvl7pPr lvl="6" algn="ctr">
              <a:lnSpc>
                <a:spcPct val="100000"/>
              </a:lnSpc>
              <a:spcBef>
                <a:spcPts val="0"/>
              </a:spcBef>
              <a:spcAft>
                <a:spcPts val="0"/>
              </a:spcAft>
              <a:buSzPts val="14500"/>
              <a:buNone/>
              <a:defRPr sz="14500"/>
            </a:lvl7pPr>
            <a:lvl8pPr lvl="7" algn="ctr">
              <a:lnSpc>
                <a:spcPct val="100000"/>
              </a:lnSpc>
              <a:spcBef>
                <a:spcPts val="0"/>
              </a:spcBef>
              <a:spcAft>
                <a:spcPts val="0"/>
              </a:spcAft>
              <a:buSzPts val="14500"/>
              <a:buNone/>
              <a:defRPr sz="14500"/>
            </a:lvl8pPr>
            <a:lvl9pPr lvl="8" algn="ctr">
              <a:lnSpc>
                <a:spcPct val="100000"/>
              </a:lnSpc>
              <a:spcBef>
                <a:spcPts val="0"/>
              </a:spcBef>
              <a:spcAft>
                <a:spcPts val="0"/>
              </a:spcAft>
              <a:buSzPts val="14500"/>
              <a:buNone/>
              <a:defRPr sz="14500"/>
            </a:lvl9pPr>
          </a:lstStyle>
          <a:p/>
        </p:txBody>
      </p:sp>
      <p:sp>
        <p:nvSpPr>
          <p:cNvPr id="12" name="Google Shape;12;p3"/>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2"/>
          <p:cNvSpPr txBox="1"/>
          <p:nvPr>
            <p:ph hasCustomPrompt="1" type="title"/>
          </p:nvPr>
        </p:nvSpPr>
        <p:spPr>
          <a:xfrm>
            <a:off x="1104449" y="9290289"/>
            <a:ext cx="30191100" cy="16491300"/>
          </a:xfrm>
          <a:prstGeom prst="rect">
            <a:avLst/>
          </a:prstGeom>
          <a:noFill/>
          <a:ln>
            <a:noFill/>
          </a:ln>
        </p:spPr>
        <p:txBody>
          <a:bodyPr anchorCtr="0" anchor="b" bIns="471925" lIns="471925" spcFirstLastPara="1" rIns="471925" wrap="square" tIns="471925">
            <a:normAutofit/>
          </a:bodyPr>
          <a:lstStyle>
            <a:lvl1pPr lvl="0" algn="ctr">
              <a:lnSpc>
                <a:spcPct val="100000"/>
              </a:lnSpc>
              <a:spcBef>
                <a:spcPts val="0"/>
              </a:spcBef>
              <a:spcAft>
                <a:spcPts val="0"/>
              </a:spcAft>
              <a:buSzPts val="61900"/>
              <a:buNone/>
              <a:defRPr sz="61900"/>
            </a:lvl1pPr>
            <a:lvl2pPr lvl="1" algn="ctr">
              <a:lnSpc>
                <a:spcPct val="100000"/>
              </a:lnSpc>
              <a:spcBef>
                <a:spcPts val="0"/>
              </a:spcBef>
              <a:spcAft>
                <a:spcPts val="0"/>
              </a:spcAft>
              <a:buSzPts val="61900"/>
              <a:buNone/>
              <a:defRPr sz="61900"/>
            </a:lvl2pPr>
            <a:lvl3pPr lvl="2" algn="ctr">
              <a:lnSpc>
                <a:spcPct val="100000"/>
              </a:lnSpc>
              <a:spcBef>
                <a:spcPts val="0"/>
              </a:spcBef>
              <a:spcAft>
                <a:spcPts val="0"/>
              </a:spcAft>
              <a:buSzPts val="61900"/>
              <a:buNone/>
              <a:defRPr sz="61900"/>
            </a:lvl3pPr>
            <a:lvl4pPr lvl="3" algn="ctr">
              <a:lnSpc>
                <a:spcPct val="100000"/>
              </a:lnSpc>
              <a:spcBef>
                <a:spcPts val="0"/>
              </a:spcBef>
              <a:spcAft>
                <a:spcPts val="0"/>
              </a:spcAft>
              <a:buSzPts val="61900"/>
              <a:buNone/>
              <a:defRPr sz="61900"/>
            </a:lvl4pPr>
            <a:lvl5pPr lvl="4" algn="ctr">
              <a:lnSpc>
                <a:spcPct val="100000"/>
              </a:lnSpc>
              <a:spcBef>
                <a:spcPts val="0"/>
              </a:spcBef>
              <a:spcAft>
                <a:spcPts val="0"/>
              </a:spcAft>
              <a:buSzPts val="61900"/>
              <a:buNone/>
              <a:defRPr sz="61900"/>
            </a:lvl5pPr>
            <a:lvl6pPr lvl="5" algn="ctr">
              <a:lnSpc>
                <a:spcPct val="100000"/>
              </a:lnSpc>
              <a:spcBef>
                <a:spcPts val="0"/>
              </a:spcBef>
              <a:spcAft>
                <a:spcPts val="0"/>
              </a:spcAft>
              <a:buSzPts val="61900"/>
              <a:buNone/>
              <a:defRPr sz="61900"/>
            </a:lvl6pPr>
            <a:lvl7pPr lvl="6" algn="ctr">
              <a:lnSpc>
                <a:spcPct val="100000"/>
              </a:lnSpc>
              <a:spcBef>
                <a:spcPts val="0"/>
              </a:spcBef>
              <a:spcAft>
                <a:spcPts val="0"/>
              </a:spcAft>
              <a:buSzPts val="61900"/>
              <a:buNone/>
              <a:defRPr sz="61900"/>
            </a:lvl7pPr>
            <a:lvl8pPr lvl="7" algn="ctr">
              <a:lnSpc>
                <a:spcPct val="100000"/>
              </a:lnSpc>
              <a:spcBef>
                <a:spcPts val="0"/>
              </a:spcBef>
              <a:spcAft>
                <a:spcPts val="0"/>
              </a:spcAft>
              <a:buSzPts val="61900"/>
              <a:buNone/>
              <a:defRPr sz="61900"/>
            </a:lvl8pPr>
            <a:lvl9pPr lvl="8" algn="ctr">
              <a:lnSpc>
                <a:spcPct val="100000"/>
              </a:lnSpc>
              <a:spcBef>
                <a:spcPts val="0"/>
              </a:spcBef>
              <a:spcAft>
                <a:spcPts val="0"/>
              </a:spcAft>
              <a:buSzPts val="61900"/>
              <a:buNone/>
              <a:defRPr sz="61900"/>
            </a:lvl9pPr>
          </a:lstStyle>
          <a:p>
            <a:r>
              <a:t>xx%</a:t>
            </a:r>
          </a:p>
        </p:txBody>
      </p:sp>
      <p:sp>
        <p:nvSpPr>
          <p:cNvPr id="46" name="Google Shape;46;p12"/>
          <p:cNvSpPr txBox="1"/>
          <p:nvPr>
            <p:ph idx="1" type="body"/>
          </p:nvPr>
        </p:nvSpPr>
        <p:spPr>
          <a:xfrm>
            <a:off x="1104449" y="26475381"/>
            <a:ext cx="30191100" cy="10925400"/>
          </a:xfrm>
          <a:prstGeom prst="rect">
            <a:avLst/>
          </a:prstGeom>
          <a:noFill/>
          <a:ln>
            <a:noFill/>
          </a:ln>
        </p:spPr>
        <p:txBody>
          <a:bodyPr anchorCtr="0" anchor="t" bIns="471925" lIns="471925" spcFirstLastPara="1" rIns="471925" wrap="square" tIns="471925">
            <a:normAutofit/>
          </a:bodyPr>
          <a:lstStyle>
            <a:lvl1pPr indent="-819150" lvl="0" marL="457200" algn="ctr">
              <a:lnSpc>
                <a:spcPct val="115000"/>
              </a:lnSpc>
              <a:spcBef>
                <a:spcPts val="0"/>
              </a:spcBef>
              <a:spcAft>
                <a:spcPts val="0"/>
              </a:spcAft>
              <a:buSzPts val="9300"/>
              <a:buChar char="●"/>
              <a:defRPr/>
            </a:lvl1pPr>
            <a:lvl2pPr indent="-685800" lvl="1" marL="914400" algn="ctr">
              <a:lnSpc>
                <a:spcPct val="115000"/>
              </a:lnSpc>
              <a:spcBef>
                <a:spcPts val="0"/>
              </a:spcBef>
              <a:spcAft>
                <a:spcPts val="0"/>
              </a:spcAft>
              <a:buSzPts val="7200"/>
              <a:buChar char="○"/>
              <a:defRPr/>
            </a:lvl2pPr>
            <a:lvl3pPr indent="-685800" lvl="2" marL="1371600" algn="ctr">
              <a:lnSpc>
                <a:spcPct val="115000"/>
              </a:lnSpc>
              <a:spcBef>
                <a:spcPts val="0"/>
              </a:spcBef>
              <a:spcAft>
                <a:spcPts val="0"/>
              </a:spcAft>
              <a:buSzPts val="7200"/>
              <a:buChar char="■"/>
              <a:defRPr/>
            </a:lvl3pPr>
            <a:lvl4pPr indent="-685800" lvl="3" marL="1828800" algn="ctr">
              <a:lnSpc>
                <a:spcPct val="115000"/>
              </a:lnSpc>
              <a:spcBef>
                <a:spcPts val="0"/>
              </a:spcBef>
              <a:spcAft>
                <a:spcPts val="0"/>
              </a:spcAft>
              <a:buSzPts val="7200"/>
              <a:buChar char="●"/>
              <a:defRPr/>
            </a:lvl4pPr>
            <a:lvl5pPr indent="-685800" lvl="4" marL="2286000" algn="ctr">
              <a:lnSpc>
                <a:spcPct val="115000"/>
              </a:lnSpc>
              <a:spcBef>
                <a:spcPts val="0"/>
              </a:spcBef>
              <a:spcAft>
                <a:spcPts val="0"/>
              </a:spcAft>
              <a:buSzPts val="7200"/>
              <a:buChar char="○"/>
              <a:defRPr/>
            </a:lvl5pPr>
            <a:lvl6pPr indent="-685800" lvl="5" marL="2743200" algn="ctr">
              <a:lnSpc>
                <a:spcPct val="115000"/>
              </a:lnSpc>
              <a:spcBef>
                <a:spcPts val="0"/>
              </a:spcBef>
              <a:spcAft>
                <a:spcPts val="0"/>
              </a:spcAft>
              <a:buSzPts val="7200"/>
              <a:buChar char="■"/>
              <a:defRPr/>
            </a:lvl6pPr>
            <a:lvl7pPr indent="-685800" lvl="6" marL="3200400" algn="ctr">
              <a:lnSpc>
                <a:spcPct val="115000"/>
              </a:lnSpc>
              <a:spcBef>
                <a:spcPts val="0"/>
              </a:spcBef>
              <a:spcAft>
                <a:spcPts val="0"/>
              </a:spcAft>
              <a:buSzPts val="7200"/>
              <a:buChar char="●"/>
              <a:defRPr/>
            </a:lvl7pPr>
            <a:lvl8pPr indent="-685800" lvl="7" marL="3657600" algn="ctr">
              <a:lnSpc>
                <a:spcPct val="115000"/>
              </a:lnSpc>
              <a:spcBef>
                <a:spcPts val="0"/>
              </a:spcBef>
              <a:spcAft>
                <a:spcPts val="0"/>
              </a:spcAft>
              <a:buSzPts val="7200"/>
              <a:buChar char="○"/>
              <a:defRPr/>
            </a:lvl8pPr>
            <a:lvl9pPr indent="-685800" lvl="8" marL="4114800" algn="ctr">
              <a:lnSpc>
                <a:spcPct val="115000"/>
              </a:lnSpc>
              <a:spcBef>
                <a:spcPts val="0"/>
              </a:spcBef>
              <a:spcAft>
                <a:spcPts val="0"/>
              </a:spcAft>
              <a:buSzPts val="7200"/>
              <a:buChar char="■"/>
              <a:defRPr/>
            </a:lvl9pPr>
          </a:lstStyle>
          <a:p/>
        </p:txBody>
      </p:sp>
      <p:sp>
        <p:nvSpPr>
          <p:cNvPr id="47" name="Google Shape;47;p12"/>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3"/>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4"/>
          <p:cNvSpPr txBox="1"/>
          <p:nvPr>
            <p:ph type="title"/>
          </p:nvPr>
        </p:nvSpPr>
        <p:spPr>
          <a:xfrm>
            <a:off x="1104449" y="18064882"/>
            <a:ext cx="30191100" cy="7070100"/>
          </a:xfrm>
          <a:prstGeom prst="rect">
            <a:avLst/>
          </a:prstGeom>
          <a:noFill/>
          <a:ln>
            <a:noFill/>
          </a:ln>
        </p:spPr>
        <p:txBody>
          <a:bodyPr anchorCtr="0" anchor="ctr" bIns="471925" lIns="471925" spcFirstLastPara="1" rIns="471925" wrap="square" tIns="471925">
            <a:normAutofit/>
          </a:bodyPr>
          <a:lstStyle>
            <a:lvl1pPr lvl="0" algn="ctr">
              <a:lnSpc>
                <a:spcPct val="100000"/>
              </a:lnSpc>
              <a:spcBef>
                <a:spcPts val="0"/>
              </a:spcBef>
              <a:spcAft>
                <a:spcPts val="0"/>
              </a:spcAft>
              <a:buSzPts val="18600"/>
              <a:buNone/>
              <a:defRPr sz="18600"/>
            </a:lvl1pPr>
            <a:lvl2pPr lvl="1" algn="ctr">
              <a:lnSpc>
                <a:spcPct val="100000"/>
              </a:lnSpc>
              <a:spcBef>
                <a:spcPts val="0"/>
              </a:spcBef>
              <a:spcAft>
                <a:spcPts val="0"/>
              </a:spcAft>
              <a:buSzPts val="18600"/>
              <a:buNone/>
              <a:defRPr sz="18600"/>
            </a:lvl2pPr>
            <a:lvl3pPr lvl="2" algn="ctr">
              <a:lnSpc>
                <a:spcPct val="100000"/>
              </a:lnSpc>
              <a:spcBef>
                <a:spcPts val="0"/>
              </a:spcBef>
              <a:spcAft>
                <a:spcPts val="0"/>
              </a:spcAft>
              <a:buSzPts val="18600"/>
              <a:buNone/>
              <a:defRPr sz="18600"/>
            </a:lvl3pPr>
            <a:lvl4pPr lvl="3" algn="ctr">
              <a:lnSpc>
                <a:spcPct val="100000"/>
              </a:lnSpc>
              <a:spcBef>
                <a:spcPts val="0"/>
              </a:spcBef>
              <a:spcAft>
                <a:spcPts val="0"/>
              </a:spcAft>
              <a:buSzPts val="18600"/>
              <a:buNone/>
              <a:defRPr sz="18600"/>
            </a:lvl4pPr>
            <a:lvl5pPr lvl="4" algn="ctr">
              <a:lnSpc>
                <a:spcPct val="100000"/>
              </a:lnSpc>
              <a:spcBef>
                <a:spcPts val="0"/>
              </a:spcBef>
              <a:spcAft>
                <a:spcPts val="0"/>
              </a:spcAft>
              <a:buSzPts val="18600"/>
              <a:buNone/>
              <a:defRPr sz="18600"/>
            </a:lvl5pPr>
            <a:lvl6pPr lvl="5" algn="ctr">
              <a:lnSpc>
                <a:spcPct val="100000"/>
              </a:lnSpc>
              <a:spcBef>
                <a:spcPts val="0"/>
              </a:spcBef>
              <a:spcAft>
                <a:spcPts val="0"/>
              </a:spcAft>
              <a:buSzPts val="18600"/>
              <a:buNone/>
              <a:defRPr sz="18600"/>
            </a:lvl6pPr>
            <a:lvl7pPr lvl="6" algn="ctr">
              <a:lnSpc>
                <a:spcPct val="100000"/>
              </a:lnSpc>
              <a:spcBef>
                <a:spcPts val="0"/>
              </a:spcBef>
              <a:spcAft>
                <a:spcPts val="0"/>
              </a:spcAft>
              <a:buSzPts val="18600"/>
              <a:buNone/>
              <a:defRPr sz="18600"/>
            </a:lvl7pPr>
            <a:lvl8pPr lvl="7" algn="ctr">
              <a:lnSpc>
                <a:spcPct val="100000"/>
              </a:lnSpc>
              <a:spcBef>
                <a:spcPts val="0"/>
              </a:spcBef>
              <a:spcAft>
                <a:spcPts val="0"/>
              </a:spcAft>
              <a:buSzPts val="18600"/>
              <a:buNone/>
              <a:defRPr sz="18600"/>
            </a:lvl8pPr>
            <a:lvl9pPr lvl="8" algn="ctr">
              <a:lnSpc>
                <a:spcPct val="100000"/>
              </a:lnSpc>
              <a:spcBef>
                <a:spcPts val="0"/>
              </a:spcBef>
              <a:spcAft>
                <a:spcPts val="0"/>
              </a:spcAft>
              <a:buSzPts val="18600"/>
              <a:buNone/>
              <a:defRPr sz="18600"/>
            </a:lvl9pPr>
          </a:lstStyle>
          <a:p/>
        </p:txBody>
      </p:sp>
      <p:sp>
        <p:nvSpPr>
          <p:cNvPr id="15" name="Google Shape;15;p4"/>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5"/>
          <p:cNvSpPr txBox="1"/>
          <p:nvPr>
            <p:ph type="title"/>
          </p:nvPr>
        </p:nvSpPr>
        <p:spPr>
          <a:xfrm>
            <a:off x="1104449" y="3737743"/>
            <a:ext cx="30191100" cy="4810200"/>
          </a:xfrm>
          <a:prstGeom prst="rect">
            <a:avLst/>
          </a:prstGeom>
          <a:noFill/>
          <a:ln>
            <a:noFill/>
          </a:ln>
        </p:spPr>
        <p:txBody>
          <a:bodyPr anchorCtr="0" anchor="t" bIns="471925" lIns="471925" spcFirstLastPara="1" rIns="471925" wrap="square" tIns="471925">
            <a:normAutofit/>
          </a:bodyPr>
          <a:lstStyle>
            <a:lvl1pPr lvl="0" algn="l">
              <a:lnSpc>
                <a:spcPct val="100000"/>
              </a:lnSpc>
              <a:spcBef>
                <a:spcPts val="0"/>
              </a:spcBef>
              <a:spcAft>
                <a:spcPts val="0"/>
              </a:spcAft>
              <a:buSzPts val="14500"/>
              <a:buNone/>
              <a:defRPr/>
            </a:lvl1pPr>
            <a:lvl2pPr lvl="1" algn="l">
              <a:lnSpc>
                <a:spcPct val="100000"/>
              </a:lnSpc>
              <a:spcBef>
                <a:spcPts val="0"/>
              </a:spcBef>
              <a:spcAft>
                <a:spcPts val="0"/>
              </a:spcAft>
              <a:buSzPts val="14500"/>
              <a:buNone/>
              <a:defRPr/>
            </a:lvl2pPr>
            <a:lvl3pPr lvl="2" algn="l">
              <a:lnSpc>
                <a:spcPct val="100000"/>
              </a:lnSpc>
              <a:spcBef>
                <a:spcPts val="0"/>
              </a:spcBef>
              <a:spcAft>
                <a:spcPts val="0"/>
              </a:spcAft>
              <a:buSzPts val="14500"/>
              <a:buNone/>
              <a:defRPr/>
            </a:lvl3pPr>
            <a:lvl4pPr lvl="3" algn="l">
              <a:lnSpc>
                <a:spcPct val="100000"/>
              </a:lnSpc>
              <a:spcBef>
                <a:spcPts val="0"/>
              </a:spcBef>
              <a:spcAft>
                <a:spcPts val="0"/>
              </a:spcAft>
              <a:buSzPts val="14500"/>
              <a:buNone/>
              <a:defRPr/>
            </a:lvl4pPr>
            <a:lvl5pPr lvl="4" algn="l">
              <a:lnSpc>
                <a:spcPct val="100000"/>
              </a:lnSpc>
              <a:spcBef>
                <a:spcPts val="0"/>
              </a:spcBef>
              <a:spcAft>
                <a:spcPts val="0"/>
              </a:spcAft>
              <a:buSzPts val="14500"/>
              <a:buNone/>
              <a:defRPr/>
            </a:lvl5pPr>
            <a:lvl6pPr lvl="5" algn="l">
              <a:lnSpc>
                <a:spcPct val="100000"/>
              </a:lnSpc>
              <a:spcBef>
                <a:spcPts val="0"/>
              </a:spcBef>
              <a:spcAft>
                <a:spcPts val="0"/>
              </a:spcAft>
              <a:buSzPts val="14500"/>
              <a:buNone/>
              <a:defRPr/>
            </a:lvl6pPr>
            <a:lvl7pPr lvl="6" algn="l">
              <a:lnSpc>
                <a:spcPct val="100000"/>
              </a:lnSpc>
              <a:spcBef>
                <a:spcPts val="0"/>
              </a:spcBef>
              <a:spcAft>
                <a:spcPts val="0"/>
              </a:spcAft>
              <a:buSzPts val="14500"/>
              <a:buNone/>
              <a:defRPr/>
            </a:lvl7pPr>
            <a:lvl8pPr lvl="7" algn="l">
              <a:lnSpc>
                <a:spcPct val="100000"/>
              </a:lnSpc>
              <a:spcBef>
                <a:spcPts val="0"/>
              </a:spcBef>
              <a:spcAft>
                <a:spcPts val="0"/>
              </a:spcAft>
              <a:buSzPts val="14500"/>
              <a:buNone/>
              <a:defRPr/>
            </a:lvl8pPr>
            <a:lvl9pPr lvl="8" algn="l">
              <a:lnSpc>
                <a:spcPct val="100000"/>
              </a:lnSpc>
              <a:spcBef>
                <a:spcPts val="0"/>
              </a:spcBef>
              <a:spcAft>
                <a:spcPts val="0"/>
              </a:spcAft>
              <a:buSzPts val="14500"/>
              <a:buNone/>
              <a:defRPr/>
            </a:lvl9pPr>
          </a:lstStyle>
          <a:p/>
        </p:txBody>
      </p:sp>
      <p:sp>
        <p:nvSpPr>
          <p:cNvPr id="18" name="Google Shape;18;p5"/>
          <p:cNvSpPr txBox="1"/>
          <p:nvPr>
            <p:ph idx="1" type="body"/>
          </p:nvPr>
        </p:nvSpPr>
        <p:spPr>
          <a:xfrm>
            <a:off x="1104449" y="9679580"/>
            <a:ext cx="30191100" cy="28694100"/>
          </a:xfrm>
          <a:prstGeom prst="rect">
            <a:avLst/>
          </a:prstGeom>
          <a:noFill/>
          <a:ln>
            <a:noFill/>
          </a:ln>
        </p:spPr>
        <p:txBody>
          <a:bodyPr anchorCtr="0" anchor="t" bIns="471925" lIns="471925" spcFirstLastPara="1" rIns="471925" wrap="square" tIns="471925">
            <a:normAutofit/>
          </a:bodyPr>
          <a:lstStyle>
            <a:lvl1pPr indent="-819150" lvl="0" marL="457200" algn="l">
              <a:lnSpc>
                <a:spcPct val="115000"/>
              </a:lnSpc>
              <a:spcBef>
                <a:spcPts val="0"/>
              </a:spcBef>
              <a:spcAft>
                <a:spcPts val="0"/>
              </a:spcAft>
              <a:buSzPts val="9300"/>
              <a:buChar char="●"/>
              <a:defRPr/>
            </a:lvl1pPr>
            <a:lvl2pPr indent="-685800" lvl="1" marL="914400" algn="l">
              <a:lnSpc>
                <a:spcPct val="115000"/>
              </a:lnSpc>
              <a:spcBef>
                <a:spcPts val="0"/>
              </a:spcBef>
              <a:spcAft>
                <a:spcPts val="0"/>
              </a:spcAft>
              <a:buSzPts val="7200"/>
              <a:buChar char="○"/>
              <a:defRPr/>
            </a:lvl2pPr>
            <a:lvl3pPr indent="-685800" lvl="2" marL="1371600" algn="l">
              <a:lnSpc>
                <a:spcPct val="115000"/>
              </a:lnSpc>
              <a:spcBef>
                <a:spcPts val="0"/>
              </a:spcBef>
              <a:spcAft>
                <a:spcPts val="0"/>
              </a:spcAft>
              <a:buSzPts val="7200"/>
              <a:buChar char="■"/>
              <a:defRPr/>
            </a:lvl3pPr>
            <a:lvl4pPr indent="-685800" lvl="3" marL="1828800" algn="l">
              <a:lnSpc>
                <a:spcPct val="115000"/>
              </a:lnSpc>
              <a:spcBef>
                <a:spcPts val="0"/>
              </a:spcBef>
              <a:spcAft>
                <a:spcPts val="0"/>
              </a:spcAft>
              <a:buSzPts val="7200"/>
              <a:buChar char="●"/>
              <a:defRPr/>
            </a:lvl4pPr>
            <a:lvl5pPr indent="-685800" lvl="4" marL="2286000" algn="l">
              <a:lnSpc>
                <a:spcPct val="115000"/>
              </a:lnSpc>
              <a:spcBef>
                <a:spcPts val="0"/>
              </a:spcBef>
              <a:spcAft>
                <a:spcPts val="0"/>
              </a:spcAft>
              <a:buSzPts val="7200"/>
              <a:buChar char="○"/>
              <a:defRPr/>
            </a:lvl5pPr>
            <a:lvl6pPr indent="-685800" lvl="5" marL="2743200" algn="l">
              <a:lnSpc>
                <a:spcPct val="115000"/>
              </a:lnSpc>
              <a:spcBef>
                <a:spcPts val="0"/>
              </a:spcBef>
              <a:spcAft>
                <a:spcPts val="0"/>
              </a:spcAft>
              <a:buSzPts val="7200"/>
              <a:buChar char="■"/>
              <a:defRPr/>
            </a:lvl6pPr>
            <a:lvl7pPr indent="-685800" lvl="6" marL="3200400" algn="l">
              <a:lnSpc>
                <a:spcPct val="115000"/>
              </a:lnSpc>
              <a:spcBef>
                <a:spcPts val="0"/>
              </a:spcBef>
              <a:spcAft>
                <a:spcPts val="0"/>
              </a:spcAft>
              <a:buSzPts val="7200"/>
              <a:buChar char="●"/>
              <a:defRPr/>
            </a:lvl7pPr>
            <a:lvl8pPr indent="-685800" lvl="7" marL="3657600" algn="l">
              <a:lnSpc>
                <a:spcPct val="115000"/>
              </a:lnSpc>
              <a:spcBef>
                <a:spcPts val="0"/>
              </a:spcBef>
              <a:spcAft>
                <a:spcPts val="0"/>
              </a:spcAft>
              <a:buSzPts val="7200"/>
              <a:buChar char="○"/>
              <a:defRPr/>
            </a:lvl8pPr>
            <a:lvl9pPr indent="-685800" lvl="8" marL="4114800" algn="l">
              <a:lnSpc>
                <a:spcPct val="115000"/>
              </a:lnSpc>
              <a:spcBef>
                <a:spcPts val="0"/>
              </a:spcBef>
              <a:spcAft>
                <a:spcPts val="0"/>
              </a:spcAft>
              <a:buSzPts val="7200"/>
              <a:buChar char="■"/>
              <a:defRPr/>
            </a:lvl9pPr>
          </a:lstStyle>
          <a:p/>
        </p:txBody>
      </p:sp>
      <p:sp>
        <p:nvSpPr>
          <p:cNvPr id="19" name="Google Shape;19;p5"/>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6"/>
          <p:cNvSpPr txBox="1"/>
          <p:nvPr>
            <p:ph type="title"/>
          </p:nvPr>
        </p:nvSpPr>
        <p:spPr>
          <a:xfrm>
            <a:off x="1104449" y="3737743"/>
            <a:ext cx="30191100" cy="4810200"/>
          </a:xfrm>
          <a:prstGeom prst="rect">
            <a:avLst/>
          </a:prstGeom>
          <a:noFill/>
          <a:ln>
            <a:noFill/>
          </a:ln>
        </p:spPr>
        <p:txBody>
          <a:bodyPr anchorCtr="0" anchor="t" bIns="471925" lIns="471925" spcFirstLastPara="1" rIns="471925" wrap="square" tIns="471925">
            <a:normAutofit/>
          </a:bodyPr>
          <a:lstStyle>
            <a:lvl1pPr lvl="0" algn="l">
              <a:lnSpc>
                <a:spcPct val="100000"/>
              </a:lnSpc>
              <a:spcBef>
                <a:spcPts val="0"/>
              </a:spcBef>
              <a:spcAft>
                <a:spcPts val="0"/>
              </a:spcAft>
              <a:buSzPts val="14500"/>
              <a:buNone/>
              <a:defRPr/>
            </a:lvl1pPr>
            <a:lvl2pPr lvl="1" algn="l">
              <a:lnSpc>
                <a:spcPct val="100000"/>
              </a:lnSpc>
              <a:spcBef>
                <a:spcPts val="0"/>
              </a:spcBef>
              <a:spcAft>
                <a:spcPts val="0"/>
              </a:spcAft>
              <a:buSzPts val="14500"/>
              <a:buNone/>
              <a:defRPr/>
            </a:lvl2pPr>
            <a:lvl3pPr lvl="2" algn="l">
              <a:lnSpc>
                <a:spcPct val="100000"/>
              </a:lnSpc>
              <a:spcBef>
                <a:spcPts val="0"/>
              </a:spcBef>
              <a:spcAft>
                <a:spcPts val="0"/>
              </a:spcAft>
              <a:buSzPts val="14500"/>
              <a:buNone/>
              <a:defRPr/>
            </a:lvl3pPr>
            <a:lvl4pPr lvl="3" algn="l">
              <a:lnSpc>
                <a:spcPct val="100000"/>
              </a:lnSpc>
              <a:spcBef>
                <a:spcPts val="0"/>
              </a:spcBef>
              <a:spcAft>
                <a:spcPts val="0"/>
              </a:spcAft>
              <a:buSzPts val="14500"/>
              <a:buNone/>
              <a:defRPr/>
            </a:lvl4pPr>
            <a:lvl5pPr lvl="4" algn="l">
              <a:lnSpc>
                <a:spcPct val="100000"/>
              </a:lnSpc>
              <a:spcBef>
                <a:spcPts val="0"/>
              </a:spcBef>
              <a:spcAft>
                <a:spcPts val="0"/>
              </a:spcAft>
              <a:buSzPts val="14500"/>
              <a:buNone/>
              <a:defRPr/>
            </a:lvl5pPr>
            <a:lvl6pPr lvl="5" algn="l">
              <a:lnSpc>
                <a:spcPct val="100000"/>
              </a:lnSpc>
              <a:spcBef>
                <a:spcPts val="0"/>
              </a:spcBef>
              <a:spcAft>
                <a:spcPts val="0"/>
              </a:spcAft>
              <a:buSzPts val="14500"/>
              <a:buNone/>
              <a:defRPr/>
            </a:lvl6pPr>
            <a:lvl7pPr lvl="6" algn="l">
              <a:lnSpc>
                <a:spcPct val="100000"/>
              </a:lnSpc>
              <a:spcBef>
                <a:spcPts val="0"/>
              </a:spcBef>
              <a:spcAft>
                <a:spcPts val="0"/>
              </a:spcAft>
              <a:buSzPts val="14500"/>
              <a:buNone/>
              <a:defRPr/>
            </a:lvl7pPr>
            <a:lvl8pPr lvl="7" algn="l">
              <a:lnSpc>
                <a:spcPct val="100000"/>
              </a:lnSpc>
              <a:spcBef>
                <a:spcPts val="0"/>
              </a:spcBef>
              <a:spcAft>
                <a:spcPts val="0"/>
              </a:spcAft>
              <a:buSzPts val="14500"/>
              <a:buNone/>
              <a:defRPr/>
            </a:lvl8pPr>
            <a:lvl9pPr lvl="8" algn="l">
              <a:lnSpc>
                <a:spcPct val="100000"/>
              </a:lnSpc>
              <a:spcBef>
                <a:spcPts val="0"/>
              </a:spcBef>
              <a:spcAft>
                <a:spcPts val="0"/>
              </a:spcAft>
              <a:buSzPts val="14500"/>
              <a:buNone/>
              <a:defRPr/>
            </a:lvl9pPr>
          </a:lstStyle>
          <a:p/>
        </p:txBody>
      </p:sp>
      <p:sp>
        <p:nvSpPr>
          <p:cNvPr id="22" name="Google Shape;22;p6"/>
          <p:cNvSpPr txBox="1"/>
          <p:nvPr>
            <p:ph idx="1" type="body"/>
          </p:nvPr>
        </p:nvSpPr>
        <p:spPr>
          <a:xfrm>
            <a:off x="1104449" y="9679580"/>
            <a:ext cx="14172900" cy="28694100"/>
          </a:xfrm>
          <a:prstGeom prst="rect">
            <a:avLst/>
          </a:prstGeom>
          <a:noFill/>
          <a:ln>
            <a:noFill/>
          </a:ln>
        </p:spPr>
        <p:txBody>
          <a:bodyPr anchorCtr="0" anchor="t" bIns="471925" lIns="471925" spcFirstLastPara="1" rIns="471925" wrap="square" tIns="471925">
            <a:normAutofit/>
          </a:bodyPr>
          <a:lstStyle>
            <a:lvl1pPr indent="-685800" lvl="0" marL="457200" algn="l">
              <a:lnSpc>
                <a:spcPct val="115000"/>
              </a:lnSpc>
              <a:spcBef>
                <a:spcPts val="0"/>
              </a:spcBef>
              <a:spcAft>
                <a:spcPts val="0"/>
              </a:spcAft>
              <a:buSzPts val="7200"/>
              <a:buChar char="●"/>
              <a:defRPr sz="7200"/>
            </a:lvl1pPr>
            <a:lvl2pPr indent="-622300" lvl="1" marL="914400" algn="l">
              <a:lnSpc>
                <a:spcPct val="115000"/>
              </a:lnSpc>
              <a:spcBef>
                <a:spcPts val="0"/>
              </a:spcBef>
              <a:spcAft>
                <a:spcPts val="0"/>
              </a:spcAft>
              <a:buSzPts val="6200"/>
              <a:buChar char="○"/>
              <a:defRPr sz="6200"/>
            </a:lvl2pPr>
            <a:lvl3pPr indent="-622300" lvl="2" marL="1371600" algn="l">
              <a:lnSpc>
                <a:spcPct val="115000"/>
              </a:lnSpc>
              <a:spcBef>
                <a:spcPts val="0"/>
              </a:spcBef>
              <a:spcAft>
                <a:spcPts val="0"/>
              </a:spcAft>
              <a:buSzPts val="6200"/>
              <a:buChar char="■"/>
              <a:defRPr sz="6200"/>
            </a:lvl3pPr>
            <a:lvl4pPr indent="-622300" lvl="3" marL="1828800" algn="l">
              <a:lnSpc>
                <a:spcPct val="115000"/>
              </a:lnSpc>
              <a:spcBef>
                <a:spcPts val="0"/>
              </a:spcBef>
              <a:spcAft>
                <a:spcPts val="0"/>
              </a:spcAft>
              <a:buSzPts val="6200"/>
              <a:buChar char="●"/>
              <a:defRPr sz="6200"/>
            </a:lvl4pPr>
            <a:lvl5pPr indent="-622300" lvl="4" marL="2286000" algn="l">
              <a:lnSpc>
                <a:spcPct val="115000"/>
              </a:lnSpc>
              <a:spcBef>
                <a:spcPts val="0"/>
              </a:spcBef>
              <a:spcAft>
                <a:spcPts val="0"/>
              </a:spcAft>
              <a:buSzPts val="6200"/>
              <a:buChar char="○"/>
              <a:defRPr sz="6200"/>
            </a:lvl5pPr>
            <a:lvl6pPr indent="-622300" lvl="5" marL="2743200" algn="l">
              <a:lnSpc>
                <a:spcPct val="115000"/>
              </a:lnSpc>
              <a:spcBef>
                <a:spcPts val="0"/>
              </a:spcBef>
              <a:spcAft>
                <a:spcPts val="0"/>
              </a:spcAft>
              <a:buSzPts val="6200"/>
              <a:buChar char="■"/>
              <a:defRPr sz="6200"/>
            </a:lvl6pPr>
            <a:lvl7pPr indent="-622300" lvl="6" marL="3200400" algn="l">
              <a:lnSpc>
                <a:spcPct val="115000"/>
              </a:lnSpc>
              <a:spcBef>
                <a:spcPts val="0"/>
              </a:spcBef>
              <a:spcAft>
                <a:spcPts val="0"/>
              </a:spcAft>
              <a:buSzPts val="6200"/>
              <a:buChar char="●"/>
              <a:defRPr sz="6200"/>
            </a:lvl7pPr>
            <a:lvl8pPr indent="-622300" lvl="7" marL="3657600" algn="l">
              <a:lnSpc>
                <a:spcPct val="115000"/>
              </a:lnSpc>
              <a:spcBef>
                <a:spcPts val="0"/>
              </a:spcBef>
              <a:spcAft>
                <a:spcPts val="0"/>
              </a:spcAft>
              <a:buSzPts val="6200"/>
              <a:buChar char="○"/>
              <a:defRPr sz="6200"/>
            </a:lvl8pPr>
            <a:lvl9pPr indent="-622300" lvl="8" marL="4114800" algn="l">
              <a:lnSpc>
                <a:spcPct val="115000"/>
              </a:lnSpc>
              <a:spcBef>
                <a:spcPts val="0"/>
              </a:spcBef>
              <a:spcAft>
                <a:spcPts val="0"/>
              </a:spcAft>
              <a:buSzPts val="6200"/>
              <a:buChar char="■"/>
              <a:defRPr sz="6200"/>
            </a:lvl9pPr>
          </a:lstStyle>
          <a:p/>
        </p:txBody>
      </p:sp>
      <p:sp>
        <p:nvSpPr>
          <p:cNvPr id="23" name="Google Shape;23;p6"/>
          <p:cNvSpPr txBox="1"/>
          <p:nvPr>
            <p:ph idx="2" type="body"/>
          </p:nvPr>
        </p:nvSpPr>
        <p:spPr>
          <a:xfrm>
            <a:off x="17122677" y="9679580"/>
            <a:ext cx="14172900" cy="28694100"/>
          </a:xfrm>
          <a:prstGeom prst="rect">
            <a:avLst/>
          </a:prstGeom>
          <a:noFill/>
          <a:ln>
            <a:noFill/>
          </a:ln>
        </p:spPr>
        <p:txBody>
          <a:bodyPr anchorCtr="0" anchor="t" bIns="471925" lIns="471925" spcFirstLastPara="1" rIns="471925" wrap="square" tIns="471925">
            <a:normAutofit/>
          </a:bodyPr>
          <a:lstStyle>
            <a:lvl1pPr indent="-685800" lvl="0" marL="457200" algn="l">
              <a:lnSpc>
                <a:spcPct val="115000"/>
              </a:lnSpc>
              <a:spcBef>
                <a:spcPts val="0"/>
              </a:spcBef>
              <a:spcAft>
                <a:spcPts val="0"/>
              </a:spcAft>
              <a:buSzPts val="7200"/>
              <a:buChar char="●"/>
              <a:defRPr sz="7200"/>
            </a:lvl1pPr>
            <a:lvl2pPr indent="-622300" lvl="1" marL="914400" algn="l">
              <a:lnSpc>
                <a:spcPct val="115000"/>
              </a:lnSpc>
              <a:spcBef>
                <a:spcPts val="0"/>
              </a:spcBef>
              <a:spcAft>
                <a:spcPts val="0"/>
              </a:spcAft>
              <a:buSzPts val="6200"/>
              <a:buChar char="○"/>
              <a:defRPr sz="6200"/>
            </a:lvl2pPr>
            <a:lvl3pPr indent="-622300" lvl="2" marL="1371600" algn="l">
              <a:lnSpc>
                <a:spcPct val="115000"/>
              </a:lnSpc>
              <a:spcBef>
                <a:spcPts val="0"/>
              </a:spcBef>
              <a:spcAft>
                <a:spcPts val="0"/>
              </a:spcAft>
              <a:buSzPts val="6200"/>
              <a:buChar char="■"/>
              <a:defRPr sz="6200"/>
            </a:lvl3pPr>
            <a:lvl4pPr indent="-622300" lvl="3" marL="1828800" algn="l">
              <a:lnSpc>
                <a:spcPct val="115000"/>
              </a:lnSpc>
              <a:spcBef>
                <a:spcPts val="0"/>
              </a:spcBef>
              <a:spcAft>
                <a:spcPts val="0"/>
              </a:spcAft>
              <a:buSzPts val="6200"/>
              <a:buChar char="●"/>
              <a:defRPr sz="6200"/>
            </a:lvl4pPr>
            <a:lvl5pPr indent="-622300" lvl="4" marL="2286000" algn="l">
              <a:lnSpc>
                <a:spcPct val="115000"/>
              </a:lnSpc>
              <a:spcBef>
                <a:spcPts val="0"/>
              </a:spcBef>
              <a:spcAft>
                <a:spcPts val="0"/>
              </a:spcAft>
              <a:buSzPts val="6200"/>
              <a:buChar char="○"/>
              <a:defRPr sz="6200"/>
            </a:lvl5pPr>
            <a:lvl6pPr indent="-622300" lvl="5" marL="2743200" algn="l">
              <a:lnSpc>
                <a:spcPct val="115000"/>
              </a:lnSpc>
              <a:spcBef>
                <a:spcPts val="0"/>
              </a:spcBef>
              <a:spcAft>
                <a:spcPts val="0"/>
              </a:spcAft>
              <a:buSzPts val="6200"/>
              <a:buChar char="■"/>
              <a:defRPr sz="6200"/>
            </a:lvl6pPr>
            <a:lvl7pPr indent="-622300" lvl="6" marL="3200400" algn="l">
              <a:lnSpc>
                <a:spcPct val="115000"/>
              </a:lnSpc>
              <a:spcBef>
                <a:spcPts val="0"/>
              </a:spcBef>
              <a:spcAft>
                <a:spcPts val="0"/>
              </a:spcAft>
              <a:buSzPts val="6200"/>
              <a:buChar char="●"/>
              <a:defRPr sz="6200"/>
            </a:lvl7pPr>
            <a:lvl8pPr indent="-622300" lvl="7" marL="3657600" algn="l">
              <a:lnSpc>
                <a:spcPct val="115000"/>
              </a:lnSpc>
              <a:spcBef>
                <a:spcPts val="0"/>
              </a:spcBef>
              <a:spcAft>
                <a:spcPts val="0"/>
              </a:spcAft>
              <a:buSzPts val="6200"/>
              <a:buChar char="○"/>
              <a:defRPr sz="6200"/>
            </a:lvl8pPr>
            <a:lvl9pPr indent="-622300" lvl="8" marL="4114800" algn="l">
              <a:lnSpc>
                <a:spcPct val="115000"/>
              </a:lnSpc>
              <a:spcBef>
                <a:spcPts val="0"/>
              </a:spcBef>
              <a:spcAft>
                <a:spcPts val="0"/>
              </a:spcAft>
              <a:buSzPts val="6200"/>
              <a:buChar char="■"/>
              <a:defRPr sz="6200"/>
            </a:lvl9pPr>
          </a:lstStyle>
          <a:p/>
        </p:txBody>
      </p:sp>
      <p:sp>
        <p:nvSpPr>
          <p:cNvPr id="24" name="Google Shape;24;p6"/>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7"/>
          <p:cNvSpPr txBox="1"/>
          <p:nvPr>
            <p:ph type="title"/>
          </p:nvPr>
        </p:nvSpPr>
        <p:spPr>
          <a:xfrm>
            <a:off x="1104449" y="3737743"/>
            <a:ext cx="30191100" cy="4810200"/>
          </a:xfrm>
          <a:prstGeom prst="rect">
            <a:avLst/>
          </a:prstGeom>
          <a:noFill/>
          <a:ln>
            <a:noFill/>
          </a:ln>
        </p:spPr>
        <p:txBody>
          <a:bodyPr anchorCtr="0" anchor="t" bIns="471925" lIns="471925" spcFirstLastPara="1" rIns="471925" wrap="square" tIns="471925">
            <a:normAutofit/>
          </a:bodyPr>
          <a:lstStyle>
            <a:lvl1pPr lvl="0" algn="l">
              <a:lnSpc>
                <a:spcPct val="100000"/>
              </a:lnSpc>
              <a:spcBef>
                <a:spcPts val="0"/>
              </a:spcBef>
              <a:spcAft>
                <a:spcPts val="0"/>
              </a:spcAft>
              <a:buSzPts val="14500"/>
              <a:buNone/>
              <a:defRPr/>
            </a:lvl1pPr>
            <a:lvl2pPr lvl="1" algn="l">
              <a:lnSpc>
                <a:spcPct val="100000"/>
              </a:lnSpc>
              <a:spcBef>
                <a:spcPts val="0"/>
              </a:spcBef>
              <a:spcAft>
                <a:spcPts val="0"/>
              </a:spcAft>
              <a:buSzPts val="14500"/>
              <a:buNone/>
              <a:defRPr/>
            </a:lvl2pPr>
            <a:lvl3pPr lvl="2" algn="l">
              <a:lnSpc>
                <a:spcPct val="100000"/>
              </a:lnSpc>
              <a:spcBef>
                <a:spcPts val="0"/>
              </a:spcBef>
              <a:spcAft>
                <a:spcPts val="0"/>
              </a:spcAft>
              <a:buSzPts val="14500"/>
              <a:buNone/>
              <a:defRPr/>
            </a:lvl3pPr>
            <a:lvl4pPr lvl="3" algn="l">
              <a:lnSpc>
                <a:spcPct val="100000"/>
              </a:lnSpc>
              <a:spcBef>
                <a:spcPts val="0"/>
              </a:spcBef>
              <a:spcAft>
                <a:spcPts val="0"/>
              </a:spcAft>
              <a:buSzPts val="14500"/>
              <a:buNone/>
              <a:defRPr/>
            </a:lvl4pPr>
            <a:lvl5pPr lvl="4" algn="l">
              <a:lnSpc>
                <a:spcPct val="100000"/>
              </a:lnSpc>
              <a:spcBef>
                <a:spcPts val="0"/>
              </a:spcBef>
              <a:spcAft>
                <a:spcPts val="0"/>
              </a:spcAft>
              <a:buSzPts val="14500"/>
              <a:buNone/>
              <a:defRPr/>
            </a:lvl5pPr>
            <a:lvl6pPr lvl="5" algn="l">
              <a:lnSpc>
                <a:spcPct val="100000"/>
              </a:lnSpc>
              <a:spcBef>
                <a:spcPts val="0"/>
              </a:spcBef>
              <a:spcAft>
                <a:spcPts val="0"/>
              </a:spcAft>
              <a:buSzPts val="14500"/>
              <a:buNone/>
              <a:defRPr/>
            </a:lvl6pPr>
            <a:lvl7pPr lvl="6" algn="l">
              <a:lnSpc>
                <a:spcPct val="100000"/>
              </a:lnSpc>
              <a:spcBef>
                <a:spcPts val="0"/>
              </a:spcBef>
              <a:spcAft>
                <a:spcPts val="0"/>
              </a:spcAft>
              <a:buSzPts val="14500"/>
              <a:buNone/>
              <a:defRPr/>
            </a:lvl7pPr>
            <a:lvl8pPr lvl="7" algn="l">
              <a:lnSpc>
                <a:spcPct val="100000"/>
              </a:lnSpc>
              <a:spcBef>
                <a:spcPts val="0"/>
              </a:spcBef>
              <a:spcAft>
                <a:spcPts val="0"/>
              </a:spcAft>
              <a:buSzPts val="14500"/>
              <a:buNone/>
              <a:defRPr/>
            </a:lvl8pPr>
            <a:lvl9pPr lvl="8" algn="l">
              <a:lnSpc>
                <a:spcPct val="100000"/>
              </a:lnSpc>
              <a:spcBef>
                <a:spcPts val="0"/>
              </a:spcBef>
              <a:spcAft>
                <a:spcPts val="0"/>
              </a:spcAft>
              <a:buSzPts val="14500"/>
              <a:buNone/>
              <a:defRPr/>
            </a:lvl9pPr>
          </a:lstStyle>
          <a:p/>
        </p:txBody>
      </p:sp>
      <p:sp>
        <p:nvSpPr>
          <p:cNvPr id="27" name="Google Shape;27;p7"/>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8"/>
          <p:cNvSpPr txBox="1"/>
          <p:nvPr>
            <p:ph type="title"/>
          </p:nvPr>
        </p:nvSpPr>
        <p:spPr>
          <a:xfrm>
            <a:off x="1104449" y="4666457"/>
            <a:ext cx="9949500" cy="6347100"/>
          </a:xfrm>
          <a:prstGeom prst="rect">
            <a:avLst/>
          </a:prstGeom>
          <a:noFill/>
          <a:ln>
            <a:noFill/>
          </a:ln>
        </p:spPr>
        <p:txBody>
          <a:bodyPr anchorCtr="0" anchor="b" bIns="471925" lIns="471925" spcFirstLastPara="1" rIns="471925" wrap="square" tIns="471925">
            <a:normAutofit/>
          </a:bodyPr>
          <a:lstStyle>
            <a:lvl1pPr lvl="0" algn="l">
              <a:lnSpc>
                <a:spcPct val="100000"/>
              </a:lnSpc>
              <a:spcBef>
                <a:spcPts val="0"/>
              </a:spcBef>
              <a:spcAft>
                <a:spcPts val="0"/>
              </a:spcAft>
              <a:buSzPts val="12400"/>
              <a:buNone/>
              <a:defRPr sz="12400"/>
            </a:lvl1pPr>
            <a:lvl2pPr lvl="1" algn="l">
              <a:lnSpc>
                <a:spcPct val="100000"/>
              </a:lnSpc>
              <a:spcBef>
                <a:spcPts val="0"/>
              </a:spcBef>
              <a:spcAft>
                <a:spcPts val="0"/>
              </a:spcAft>
              <a:buSzPts val="12400"/>
              <a:buNone/>
              <a:defRPr sz="12400"/>
            </a:lvl2pPr>
            <a:lvl3pPr lvl="2" algn="l">
              <a:lnSpc>
                <a:spcPct val="100000"/>
              </a:lnSpc>
              <a:spcBef>
                <a:spcPts val="0"/>
              </a:spcBef>
              <a:spcAft>
                <a:spcPts val="0"/>
              </a:spcAft>
              <a:buSzPts val="12400"/>
              <a:buNone/>
              <a:defRPr sz="12400"/>
            </a:lvl3pPr>
            <a:lvl4pPr lvl="3" algn="l">
              <a:lnSpc>
                <a:spcPct val="100000"/>
              </a:lnSpc>
              <a:spcBef>
                <a:spcPts val="0"/>
              </a:spcBef>
              <a:spcAft>
                <a:spcPts val="0"/>
              </a:spcAft>
              <a:buSzPts val="12400"/>
              <a:buNone/>
              <a:defRPr sz="12400"/>
            </a:lvl4pPr>
            <a:lvl5pPr lvl="4" algn="l">
              <a:lnSpc>
                <a:spcPct val="100000"/>
              </a:lnSpc>
              <a:spcBef>
                <a:spcPts val="0"/>
              </a:spcBef>
              <a:spcAft>
                <a:spcPts val="0"/>
              </a:spcAft>
              <a:buSzPts val="12400"/>
              <a:buNone/>
              <a:defRPr sz="12400"/>
            </a:lvl5pPr>
            <a:lvl6pPr lvl="5" algn="l">
              <a:lnSpc>
                <a:spcPct val="100000"/>
              </a:lnSpc>
              <a:spcBef>
                <a:spcPts val="0"/>
              </a:spcBef>
              <a:spcAft>
                <a:spcPts val="0"/>
              </a:spcAft>
              <a:buSzPts val="12400"/>
              <a:buNone/>
              <a:defRPr sz="12400"/>
            </a:lvl6pPr>
            <a:lvl7pPr lvl="6" algn="l">
              <a:lnSpc>
                <a:spcPct val="100000"/>
              </a:lnSpc>
              <a:spcBef>
                <a:spcPts val="0"/>
              </a:spcBef>
              <a:spcAft>
                <a:spcPts val="0"/>
              </a:spcAft>
              <a:buSzPts val="12400"/>
              <a:buNone/>
              <a:defRPr sz="12400"/>
            </a:lvl7pPr>
            <a:lvl8pPr lvl="7" algn="l">
              <a:lnSpc>
                <a:spcPct val="100000"/>
              </a:lnSpc>
              <a:spcBef>
                <a:spcPts val="0"/>
              </a:spcBef>
              <a:spcAft>
                <a:spcPts val="0"/>
              </a:spcAft>
              <a:buSzPts val="12400"/>
              <a:buNone/>
              <a:defRPr sz="12400"/>
            </a:lvl8pPr>
            <a:lvl9pPr lvl="8" algn="l">
              <a:lnSpc>
                <a:spcPct val="100000"/>
              </a:lnSpc>
              <a:spcBef>
                <a:spcPts val="0"/>
              </a:spcBef>
              <a:spcAft>
                <a:spcPts val="0"/>
              </a:spcAft>
              <a:buSzPts val="12400"/>
              <a:buNone/>
              <a:defRPr sz="12400"/>
            </a:lvl9pPr>
          </a:lstStyle>
          <a:p/>
        </p:txBody>
      </p:sp>
      <p:sp>
        <p:nvSpPr>
          <p:cNvPr id="30" name="Google Shape;30;p8"/>
          <p:cNvSpPr txBox="1"/>
          <p:nvPr>
            <p:ph idx="1" type="body"/>
          </p:nvPr>
        </p:nvSpPr>
        <p:spPr>
          <a:xfrm>
            <a:off x="1104449" y="11671181"/>
            <a:ext cx="9949500" cy="26703600"/>
          </a:xfrm>
          <a:prstGeom prst="rect">
            <a:avLst/>
          </a:prstGeom>
          <a:noFill/>
          <a:ln>
            <a:noFill/>
          </a:ln>
        </p:spPr>
        <p:txBody>
          <a:bodyPr anchorCtr="0" anchor="t" bIns="471925" lIns="471925" spcFirstLastPara="1" rIns="471925" wrap="square" tIns="471925">
            <a:normAutofit/>
          </a:bodyPr>
          <a:lstStyle>
            <a:lvl1pPr indent="-622300" lvl="0" marL="457200" algn="l">
              <a:lnSpc>
                <a:spcPct val="115000"/>
              </a:lnSpc>
              <a:spcBef>
                <a:spcPts val="0"/>
              </a:spcBef>
              <a:spcAft>
                <a:spcPts val="0"/>
              </a:spcAft>
              <a:buSzPts val="6200"/>
              <a:buChar char="●"/>
              <a:defRPr sz="6200"/>
            </a:lvl1pPr>
            <a:lvl2pPr indent="-622300" lvl="1" marL="914400" algn="l">
              <a:lnSpc>
                <a:spcPct val="115000"/>
              </a:lnSpc>
              <a:spcBef>
                <a:spcPts val="0"/>
              </a:spcBef>
              <a:spcAft>
                <a:spcPts val="0"/>
              </a:spcAft>
              <a:buSzPts val="6200"/>
              <a:buChar char="○"/>
              <a:defRPr sz="6200"/>
            </a:lvl2pPr>
            <a:lvl3pPr indent="-622300" lvl="2" marL="1371600" algn="l">
              <a:lnSpc>
                <a:spcPct val="115000"/>
              </a:lnSpc>
              <a:spcBef>
                <a:spcPts val="0"/>
              </a:spcBef>
              <a:spcAft>
                <a:spcPts val="0"/>
              </a:spcAft>
              <a:buSzPts val="6200"/>
              <a:buChar char="■"/>
              <a:defRPr sz="6200"/>
            </a:lvl3pPr>
            <a:lvl4pPr indent="-622300" lvl="3" marL="1828800" algn="l">
              <a:lnSpc>
                <a:spcPct val="115000"/>
              </a:lnSpc>
              <a:spcBef>
                <a:spcPts val="0"/>
              </a:spcBef>
              <a:spcAft>
                <a:spcPts val="0"/>
              </a:spcAft>
              <a:buSzPts val="6200"/>
              <a:buChar char="●"/>
              <a:defRPr sz="6200"/>
            </a:lvl4pPr>
            <a:lvl5pPr indent="-622300" lvl="4" marL="2286000" algn="l">
              <a:lnSpc>
                <a:spcPct val="115000"/>
              </a:lnSpc>
              <a:spcBef>
                <a:spcPts val="0"/>
              </a:spcBef>
              <a:spcAft>
                <a:spcPts val="0"/>
              </a:spcAft>
              <a:buSzPts val="6200"/>
              <a:buChar char="○"/>
              <a:defRPr sz="6200"/>
            </a:lvl5pPr>
            <a:lvl6pPr indent="-622300" lvl="5" marL="2743200" algn="l">
              <a:lnSpc>
                <a:spcPct val="115000"/>
              </a:lnSpc>
              <a:spcBef>
                <a:spcPts val="0"/>
              </a:spcBef>
              <a:spcAft>
                <a:spcPts val="0"/>
              </a:spcAft>
              <a:buSzPts val="6200"/>
              <a:buChar char="■"/>
              <a:defRPr sz="6200"/>
            </a:lvl6pPr>
            <a:lvl7pPr indent="-622300" lvl="6" marL="3200400" algn="l">
              <a:lnSpc>
                <a:spcPct val="115000"/>
              </a:lnSpc>
              <a:spcBef>
                <a:spcPts val="0"/>
              </a:spcBef>
              <a:spcAft>
                <a:spcPts val="0"/>
              </a:spcAft>
              <a:buSzPts val="6200"/>
              <a:buChar char="●"/>
              <a:defRPr sz="6200"/>
            </a:lvl7pPr>
            <a:lvl8pPr indent="-622300" lvl="7" marL="3657600" algn="l">
              <a:lnSpc>
                <a:spcPct val="115000"/>
              </a:lnSpc>
              <a:spcBef>
                <a:spcPts val="0"/>
              </a:spcBef>
              <a:spcAft>
                <a:spcPts val="0"/>
              </a:spcAft>
              <a:buSzPts val="6200"/>
              <a:buChar char="○"/>
              <a:defRPr sz="6200"/>
            </a:lvl8pPr>
            <a:lvl9pPr indent="-622300" lvl="8" marL="4114800" algn="l">
              <a:lnSpc>
                <a:spcPct val="115000"/>
              </a:lnSpc>
              <a:spcBef>
                <a:spcPts val="0"/>
              </a:spcBef>
              <a:spcAft>
                <a:spcPts val="0"/>
              </a:spcAft>
              <a:buSzPts val="6200"/>
              <a:buChar char="■"/>
              <a:defRPr sz="6200"/>
            </a:lvl9pPr>
          </a:lstStyle>
          <a:p/>
        </p:txBody>
      </p:sp>
      <p:sp>
        <p:nvSpPr>
          <p:cNvPr id="31" name="Google Shape;31;p8"/>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9"/>
          <p:cNvSpPr txBox="1"/>
          <p:nvPr>
            <p:ph type="title"/>
          </p:nvPr>
        </p:nvSpPr>
        <p:spPr>
          <a:xfrm>
            <a:off x="1737106" y="3780787"/>
            <a:ext cx="22563000" cy="34358400"/>
          </a:xfrm>
          <a:prstGeom prst="rect">
            <a:avLst/>
          </a:prstGeom>
          <a:noFill/>
          <a:ln>
            <a:noFill/>
          </a:ln>
        </p:spPr>
        <p:txBody>
          <a:bodyPr anchorCtr="0" anchor="ctr" bIns="471925" lIns="471925" spcFirstLastPara="1" rIns="471925" wrap="square" tIns="471925">
            <a:normAutofit/>
          </a:bodyPr>
          <a:lstStyle>
            <a:lvl1pPr lvl="0" algn="l">
              <a:lnSpc>
                <a:spcPct val="100000"/>
              </a:lnSpc>
              <a:spcBef>
                <a:spcPts val="0"/>
              </a:spcBef>
              <a:spcAft>
                <a:spcPts val="0"/>
              </a:spcAft>
              <a:buSzPts val="24800"/>
              <a:buNone/>
              <a:defRPr sz="24800"/>
            </a:lvl1pPr>
            <a:lvl2pPr lvl="1" algn="l">
              <a:lnSpc>
                <a:spcPct val="100000"/>
              </a:lnSpc>
              <a:spcBef>
                <a:spcPts val="0"/>
              </a:spcBef>
              <a:spcAft>
                <a:spcPts val="0"/>
              </a:spcAft>
              <a:buSzPts val="24800"/>
              <a:buNone/>
              <a:defRPr sz="24800"/>
            </a:lvl2pPr>
            <a:lvl3pPr lvl="2" algn="l">
              <a:lnSpc>
                <a:spcPct val="100000"/>
              </a:lnSpc>
              <a:spcBef>
                <a:spcPts val="0"/>
              </a:spcBef>
              <a:spcAft>
                <a:spcPts val="0"/>
              </a:spcAft>
              <a:buSzPts val="24800"/>
              <a:buNone/>
              <a:defRPr sz="24800"/>
            </a:lvl3pPr>
            <a:lvl4pPr lvl="3" algn="l">
              <a:lnSpc>
                <a:spcPct val="100000"/>
              </a:lnSpc>
              <a:spcBef>
                <a:spcPts val="0"/>
              </a:spcBef>
              <a:spcAft>
                <a:spcPts val="0"/>
              </a:spcAft>
              <a:buSzPts val="24800"/>
              <a:buNone/>
              <a:defRPr sz="24800"/>
            </a:lvl4pPr>
            <a:lvl5pPr lvl="4" algn="l">
              <a:lnSpc>
                <a:spcPct val="100000"/>
              </a:lnSpc>
              <a:spcBef>
                <a:spcPts val="0"/>
              </a:spcBef>
              <a:spcAft>
                <a:spcPts val="0"/>
              </a:spcAft>
              <a:buSzPts val="24800"/>
              <a:buNone/>
              <a:defRPr sz="24800"/>
            </a:lvl5pPr>
            <a:lvl6pPr lvl="5" algn="l">
              <a:lnSpc>
                <a:spcPct val="100000"/>
              </a:lnSpc>
              <a:spcBef>
                <a:spcPts val="0"/>
              </a:spcBef>
              <a:spcAft>
                <a:spcPts val="0"/>
              </a:spcAft>
              <a:buSzPts val="24800"/>
              <a:buNone/>
              <a:defRPr sz="24800"/>
            </a:lvl6pPr>
            <a:lvl7pPr lvl="6" algn="l">
              <a:lnSpc>
                <a:spcPct val="100000"/>
              </a:lnSpc>
              <a:spcBef>
                <a:spcPts val="0"/>
              </a:spcBef>
              <a:spcAft>
                <a:spcPts val="0"/>
              </a:spcAft>
              <a:buSzPts val="24800"/>
              <a:buNone/>
              <a:defRPr sz="24800"/>
            </a:lvl7pPr>
            <a:lvl8pPr lvl="7" algn="l">
              <a:lnSpc>
                <a:spcPct val="100000"/>
              </a:lnSpc>
              <a:spcBef>
                <a:spcPts val="0"/>
              </a:spcBef>
              <a:spcAft>
                <a:spcPts val="0"/>
              </a:spcAft>
              <a:buSzPts val="24800"/>
              <a:buNone/>
              <a:defRPr sz="24800"/>
            </a:lvl8pPr>
            <a:lvl9pPr lvl="8" algn="l">
              <a:lnSpc>
                <a:spcPct val="100000"/>
              </a:lnSpc>
              <a:spcBef>
                <a:spcPts val="0"/>
              </a:spcBef>
              <a:spcAft>
                <a:spcPts val="0"/>
              </a:spcAft>
              <a:buSzPts val="24800"/>
              <a:buNone/>
              <a:defRPr sz="24800"/>
            </a:lvl9pPr>
          </a:lstStyle>
          <a:p/>
        </p:txBody>
      </p:sp>
      <p:sp>
        <p:nvSpPr>
          <p:cNvPr id="34" name="Google Shape;34;p9"/>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0"/>
          <p:cNvSpPr/>
          <p:nvPr/>
        </p:nvSpPr>
        <p:spPr>
          <a:xfrm>
            <a:off x="16200000" y="-1050"/>
            <a:ext cx="16200000" cy="43200000"/>
          </a:xfrm>
          <a:prstGeom prst="rect">
            <a:avLst/>
          </a:prstGeom>
          <a:solidFill>
            <a:schemeClr val="lt2"/>
          </a:solidFill>
          <a:ln>
            <a:noFill/>
          </a:ln>
        </p:spPr>
        <p:txBody>
          <a:bodyPr anchorCtr="0" anchor="ctr" bIns="471925" lIns="471925" spcFirstLastPara="1" rIns="471925" wrap="square" tIns="4719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0"/>
          <p:cNvSpPr txBox="1"/>
          <p:nvPr>
            <p:ph type="title"/>
          </p:nvPr>
        </p:nvSpPr>
        <p:spPr>
          <a:xfrm>
            <a:off x="940748" y="10357375"/>
            <a:ext cx="14333400" cy="12449700"/>
          </a:xfrm>
          <a:prstGeom prst="rect">
            <a:avLst/>
          </a:prstGeom>
          <a:noFill/>
          <a:ln>
            <a:noFill/>
          </a:ln>
        </p:spPr>
        <p:txBody>
          <a:bodyPr anchorCtr="0" anchor="b" bIns="471925" lIns="471925" spcFirstLastPara="1" rIns="471925" wrap="square" tIns="471925">
            <a:normAutofit/>
          </a:bodyPr>
          <a:lstStyle>
            <a:lvl1pPr lvl="0" algn="ctr">
              <a:lnSpc>
                <a:spcPct val="100000"/>
              </a:lnSpc>
              <a:spcBef>
                <a:spcPts val="0"/>
              </a:spcBef>
              <a:spcAft>
                <a:spcPts val="0"/>
              </a:spcAft>
              <a:buSzPts val="21700"/>
              <a:buNone/>
              <a:defRPr sz="21700"/>
            </a:lvl1pPr>
            <a:lvl2pPr lvl="1" algn="ctr">
              <a:lnSpc>
                <a:spcPct val="100000"/>
              </a:lnSpc>
              <a:spcBef>
                <a:spcPts val="0"/>
              </a:spcBef>
              <a:spcAft>
                <a:spcPts val="0"/>
              </a:spcAft>
              <a:buSzPts val="21700"/>
              <a:buNone/>
              <a:defRPr sz="21700"/>
            </a:lvl2pPr>
            <a:lvl3pPr lvl="2" algn="ctr">
              <a:lnSpc>
                <a:spcPct val="100000"/>
              </a:lnSpc>
              <a:spcBef>
                <a:spcPts val="0"/>
              </a:spcBef>
              <a:spcAft>
                <a:spcPts val="0"/>
              </a:spcAft>
              <a:buSzPts val="21700"/>
              <a:buNone/>
              <a:defRPr sz="21700"/>
            </a:lvl3pPr>
            <a:lvl4pPr lvl="3" algn="ctr">
              <a:lnSpc>
                <a:spcPct val="100000"/>
              </a:lnSpc>
              <a:spcBef>
                <a:spcPts val="0"/>
              </a:spcBef>
              <a:spcAft>
                <a:spcPts val="0"/>
              </a:spcAft>
              <a:buSzPts val="21700"/>
              <a:buNone/>
              <a:defRPr sz="21700"/>
            </a:lvl4pPr>
            <a:lvl5pPr lvl="4" algn="ctr">
              <a:lnSpc>
                <a:spcPct val="100000"/>
              </a:lnSpc>
              <a:spcBef>
                <a:spcPts val="0"/>
              </a:spcBef>
              <a:spcAft>
                <a:spcPts val="0"/>
              </a:spcAft>
              <a:buSzPts val="21700"/>
              <a:buNone/>
              <a:defRPr sz="21700"/>
            </a:lvl5pPr>
            <a:lvl6pPr lvl="5" algn="ctr">
              <a:lnSpc>
                <a:spcPct val="100000"/>
              </a:lnSpc>
              <a:spcBef>
                <a:spcPts val="0"/>
              </a:spcBef>
              <a:spcAft>
                <a:spcPts val="0"/>
              </a:spcAft>
              <a:buSzPts val="21700"/>
              <a:buNone/>
              <a:defRPr sz="21700"/>
            </a:lvl6pPr>
            <a:lvl7pPr lvl="6" algn="ctr">
              <a:lnSpc>
                <a:spcPct val="100000"/>
              </a:lnSpc>
              <a:spcBef>
                <a:spcPts val="0"/>
              </a:spcBef>
              <a:spcAft>
                <a:spcPts val="0"/>
              </a:spcAft>
              <a:buSzPts val="21700"/>
              <a:buNone/>
              <a:defRPr sz="21700"/>
            </a:lvl7pPr>
            <a:lvl8pPr lvl="7" algn="ctr">
              <a:lnSpc>
                <a:spcPct val="100000"/>
              </a:lnSpc>
              <a:spcBef>
                <a:spcPts val="0"/>
              </a:spcBef>
              <a:spcAft>
                <a:spcPts val="0"/>
              </a:spcAft>
              <a:buSzPts val="21700"/>
              <a:buNone/>
              <a:defRPr sz="21700"/>
            </a:lvl8pPr>
            <a:lvl9pPr lvl="8" algn="ctr">
              <a:lnSpc>
                <a:spcPct val="100000"/>
              </a:lnSpc>
              <a:spcBef>
                <a:spcPts val="0"/>
              </a:spcBef>
              <a:spcAft>
                <a:spcPts val="0"/>
              </a:spcAft>
              <a:buSzPts val="21700"/>
              <a:buNone/>
              <a:defRPr sz="21700"/>
            </a:lvl9pPr>
          </a:lstStyle>
          <a:p/>
        </p:txBody>
      </p:sp>
      <p:sp>
        <p:nvSpPr>
          <p:cNvPr id="38" name="Google Shape;38;p10"/>
          <p:cNvSpPr txBox="1"/>
          <p:nvPr>
            <p:ph idx="1" type="subTitle"/>
          </p:nvPr>
        </p:nvSpPr>
        <p:spPr>
          <a:xfrm>
            <a:off x="940748" y="23542887"/>
            <a:ext cx="14333400" cy="10373400"/>
          </a:xfrm>
          <a:prstGeom prst="rect">
            <a:avLst/>
          </a:prstGeom>
          <a:noFill/>
          <a:ln>
            <a:noFill/>
          </a:ln>
        </p:spPr>
        <p:txBody>
          <a:bodyPr anchorCtr="0" anchor="t" bIns="471925" lIns="471925" spcFirstLastPara="1" rIns="471925" wrap="square" tIns="471925">
            <a:normAutofit/>
          </a:bodyPr>
          <a:lstStyle>
            <a:lvl1pPr lvl="0" algn="ctr">
              <a:lnSpc>
                <a:spcPct val="100000"/>
              </a:lnSpc>
              <a:spcBef>
                <a:spcPts val="0"/>
              </a:spcBef>
              <a:spcAft>
                <a:spcPts val="0"/>
              </a:spcAft>
              <a:buSzPts val="10800"/>
              <a:buNone/>
              <a:defRPr sz="10800"/>
            </a:lvl1pPr>
            <a:lvl2pPr lvl="1" algn="ctr">
              <a:lnSpc>
                <a:spcPct val="100000"/>
              </a:lnSpc>
              <a:spcBef>
                <a:spcPts val="0"/>
              </a:spcBef>
              <a:spcAft>
                <a:spcPts val="0"/>
              </a:spcAft>
              <a:buSzPts val="10800"/>
              <a:buNone/>
              <a:defRPr sz="10800"/>
            </a:lvl2pPr>
            <a:lvl3pPr lvl="2" algn="ctr">
              <a:lnSpc>
                <a:spcPct val="100000"/>
              </a:lnSpc>
              <a:spcBef>
                <a:spcPts val="0"/>
              </a:spcBef>
              <a:spcAft>
                <a:spcPts val="0"/>
              </a:spcAft>
              <a:buSzPts val="10800"/>
              <a:buNone/>
              <a:defRPr sz="10800"/>
            </a:lvl3pPr>
            <a:lvl4pPr lvl="3" algn="ctr">
              <a:lnSpc>
                <a:spcPct val="100000"/>
              </a:lnSpc>
              <a:spcBef>
                <a:spcPts val="0"/>
              </a:spcBef>
              <a:spcAft>
                <a:spcPts val="0"/>
              </a:spcAft>
              <a:buSzPts val="10800"/>
              <a:buNone/>
              <a:defRPr sz="10800"/>
            </a:lvl4pPr>
            <a:lvl5pPr lvl="4" algn="ctr">
              <a:lnSpc>
                <a:spcPct val="100000"/>
              </a:lnSpc>
              <a:spcBef>
                <a:spcPts val="0"/>
              </a:spcBef>
              <a:spcAft>
                <a:spcPts val="0"/>
              </a:spcAft>
              <a:buSzPts val="10800"/>
              <a:buNone/>
              <a:defRPr sz="10800"/>
            </a:lvl5pPr>
            <a:lvl6pPr lvl="5" algn="ctr">
              <a:lnSpc>
                <a:spcPct val="100000"/>
              </a:lnSpc>
              <a:spcBef>
                <a:spcPts val="0"/>
              </a:spcBef>
              <a:spcAft>
                <a:spcPts val="0"/>
              </a:spcAft>
              <a:buSzPts val="10800"/>
              <a:buNone/>
              <a:defRPr sz="10800"/>
            </a:lvl6pPr>
            <a:lvl7pPr lvl="6" algn="ctr">
              <a:lnSpc>
                <a:spcPct val="100000"/>
              </a:lnSpc>
              <a:spcBef>
                <a:spcPts val="0"/>
              </a:spcBef>
              <a:spcAft>
                <a:spcPts val="0"/>
              </a:spcAft>
              <a:buSzPts val="10800"/>
              <a:buNone/>
              <a:defRPr sz="10800"/>
            </a:lvl7pPr>
            <a:lvl8pPr lvl="7" algn="ctr">
              <a:lnSpc>
                <a:spcPct val="100000"/>
              </a:lnSpc>
              <a:spcBef>
                <a:spcPts val="0"/>
              </a:spcBef>
              <a:spcAft>
                <a:spcPts val="0"/>
              </a:spcAft>
              <a:buSzPts val="10800"/>
              <a:buNone/>
              <a:defRPr sz="10800"/>
            </a:lvl8pPr>
            <a:lvl9pPr lvl="8" algn="ctr">
              <a:lnSpc>
                <a:spcPct val="100000"/>
              </a:lnSpc>
              <a:spcBef>
                <a:spcPts val="0"/>
              </a:spcBef>
              <a:spcAft>
                <a:spcPts val="0"/>
              </a:spcAft>
              <a:buSzPts val="10800"/>
              <a:buNone/>
              <a:defRPr sz="10800"/>
            </a:lvl9pPr>
          </a:lstStyle>
          <a:p/>
        </p:txBody>
      </p:sp>
      <p:sp>
        <p:nvSpPr>
          <p:cNvPr id="39" name="Google Shape;39;p10"/>
          <p:cNvSpPr txBox="1"/>
          <p:nvPr>
            <p:ph idx="2" type="body"/>
          </p:nvPr>
        </p:nvSpPr>
        <p:spPr>
          <a:xfrm>
            <a:off x="17502165" y="6081470"/>
            <a:ext cx="13595700" cy="31035000"/>
          </a:xfrm>
          <a:prstGeom prst="rect">
            <a:avLst/>
          </a:prstGeom>
          <a:noFill/>
          <a:ln>
            <a:noFill/>
          </a:ln>
        </p:spPr>
        <p:txBody>
          <a:bodyPr anchorCtr="0" anchor="ctr" bIns="471925" lIns="471925" spcFirstLastPara="1" rIns="471925" wrap="square" tIns="471925">
            <a:normAutofit/>
          </a:bodyPr>
          <a:lstStyle>
            <a:lvl1pPr indent="-819150" lvl="0" marL="457200" algn="l">
              <a:lnSpc>
                <a:spcPct val="115000"/>
              </a:lnSpc>
              <a:spcBef>
                <a:spcPts val="0"/>
              </a:spcBef>
              <a:spcAft>
                <a:spcPts val="0"/>
              </a:spcAft>
              <a:buSzPts val="9300"/>
              <a:buChar char="●"/>
              <a:defRPr/>
            </a:lvl1pPr>
            <a:lvl2pPr indent="-685800" lvl="1" marL="914400" algn="l">
              <a:lnSpc>
                <a:spcPct val="115000"/>
              </a:lnSpc>
              <a:spcBef>
                <a:spcPts val="0"/>
              </a:spcBef>
              <a:spcAft>
                <a:spcPts val="0"/>
              </a:spcAft>
              <a:buSzPts val="7200"/>
              <a:buChar char="○"/>
              <a:defRPr/>
            </a:lvl2pPr>
            <a:lvl3pPr indent="-685800" lvl="2" marL="1371600" algn="l">
              <a:lnSpc>
                <a:spcPct val="115000"/>
              </a:lnSpc>
              <a:spcBef>
                <a:spcPts val="0"/>
              </a:spcBef>
              <a:spcAft>
                <a:spcPts val="0"/>
              </a:spcAft>
              <a:buSzPts val="7200"/>
              <a:buChar char="■"/>
              <a:defRPr/>
            </a:lvl3pPr>
            <a:lvl4pPr indent="-685800" lvl="3" marL="1828800" algn="l">
              <a:lnSpc>
                <a:spcPct val="115000"/>
              </a:lnSpc>
              <a:spcBef>
                <a:spcPts val="0"/>
              </a:spcBef>
              <a:spcAft>
                <a:spcPts val="0"/>
              </a:spcAft>
              <a:buSzPts val="7200"/>
              <a:buChar char="●"/>
              <a:defRPr/>
            </a:lvl4pPr>
            <a:lvl5pPr indent="-685800" lvl="4" marL="2286000" algn="l">
              <a:lnSpc>
                <a:spcPct val="115000"/>
              </a:lnSpc>
              <a:spcBef>
                <a:spcPts val="0"/>
              </a:spcBef>
              <a:spcAft>
                <a:spcPts val="0"/>
              </a:spcAft>
              <a:buSzPts val="7200"/>
              <a:buChar char="○"/>
              <a:defRPr/>
            </a:lvl5pPr>
            <a:lvl6pPr indent="-685800" lvl="5" marL="2743200" algn="l">
              <a:lnSpc>
                <a:spcPct val="115000"/>
              </a:lnSpc>
              <a:spcBef>
                <a:spcPts val="0"/>
              </a:spcBef>
              <a:spcAft>
                <a:spcPts val="0"/>
              </a:spcAft>
              <a:buSzPts val="7200"/>
              <a:buChar char="■"/>
              <a:defRPr/>
            </a:lvl6pPr>
            <a:lvl7pPr indent="-685800" lvl="6" marL="3200400" algn="l">
              <a:lnSpc>
                <a:spcPct val="115000"/>
              </a:lnSpc>
              <a:spcBef>
                <a:spcPts val="0"/>
              </a:spcBef>
              <a:spcAft>
                <a:spcPts val="0"/>
              </a:spcAft>
              <a:buSzPts val="7200"/>
              <a:buChar char="●"/>
              <a:defRPr/>
            </a:lvl7pPr>
            <a:lvl8pPr indent="-685800" lvl="7" marL="3657600" algn="l">
              <a:lnSpc>
                <a:spcPct val="115000"/>
              </a:lnSpc>
              <a:spcBef>
                <a:spcPts val="0"/>
              </a:spcBef>
              <a:spcAft>
                <a:spcPts val="0"/>
              </a:spcAft>
              <a:buSzPts val="7200"/>
              <a:buChar char="○"/>
              <a:defRPr/>
            </a:lvl8pPr>
            <a:lvl9pPr indent="-685800" lvl="8" marL="4114800" algn="l">
              <a:lnSpc>
                <a:spcPct val="115000"/>
              </a:lnSpc>
              <a:spcBef>
                <a:spcPts val="0"/>
              </a:spcBef>
              <a:spcAft>
                <a:spcPts val="0"/>
              </a:spcAft>
              <a:buSzPts val="7200"/>
              <a:buChar char="■"/>
              <a:defRPr/>
            </a:lvl9pPr>
          </a:lstStyle>
          <a:p/>
        </p:txBody>
      </p:sp>
      <p:sp>
        <p:nvSpPr>
          <p:cNvPr id="40" name="Google Shape;40;p10"/>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1"/>
          <p:cNvSpPr txBox="1"/>
          <p:nvPr>
            <p:ph idx="1" type="body"/>
          </p:nvPr>
        </p:nvSpPr>
        <p:spPr>
          <a:xfrm>
            <a:off x="1104449" y="35532388"/>
            <a:ext cx="21255600" cy="5082300"/>
          </a:xfrm>
          <a:prstGeom prst="rect">
            <a:avLst/>
          </a:prstGeom>
          <a:noFill/>
          <a:ln>
            <a:noFill/>
          </a:ln>
        </p:spPr>
        <p:txBody>
          <a:bodyPr anchorCtr="0" anchor="ctr" bIns="471925" lIns="471925" spcFirstLastPara="1" rIns="471925" wrap="square" tIns="471925">
            <a:normAutofit/>
          </a:bodyPr>
          <a:lstStyle>
            <a:lvl1pPr indent="-228600" lvl="0" marL="457200" algn="l">
              <a:lnSpc>
                <a:spcPct val="100000"/>
              </a:lnSpc>
              <a:spcBef>
                <a:spcPts val="0"/>
              </a:spcBef>
              <a:spcAft>
                <a:spcPts val="0"/>
              </a:spcAft>
              <a:buSzPts val="9300"/>
              <a:buNone/>
              <a:defRPr/>
            </a:lvl1pPr>
          </a:lstStyle>
          <a:p/>
        </p:txBody>
      </p:sp>
      <p:sp>
        <p:nvSpPr>
          <p:cNvPr id="43" name="Google Shape;43;p11"/>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104449" y="3737743"/>
            <a:ext cx="30191100" cy="4810200"/>
          </a:xfrm>
          <a:prstGeom prst="rect">
            <a:avLst/>
          </a:prstGeom>
          <a:noFill/>
          <a:ln>
            <a:noFill/>
          </a:ln>
        </p:spPr>
        <p:txBody>
          <a:bodyPr anchorCtr="0" anchor="t" bIns="471925" lIns="471925" spcFirstLastPara="1" rIns="471925" wrap="square" tIns="471925">
            <a:normAutofit/>
          </a:bodyPr>
          <a:lstStyle>
            <a:lvl1pPr lvl="0" marR="0" rtl="0" algn="l">
              <a:lnSpc>
                <a:spcPct val="100000"/>
              </a:lnSpc>
              <a:spcBef>
                <a:spcPts val="0"/>
              </a:spcBef>
              <a:spcAft>
                <a:spcPts val="0"/>
              </a:spcAft>
              <a:buClr>
                <a:schemeClr val="dk1"/>
              </a:buClr>
              <a:buSzPts val="14500"/>
              <a:buFont typeface="Arial"/>
              <a:buNone/>
              <a:defRPr b="0" i="0" sz="145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14500"/>
              <a:buFont typeface="Arial"/>
              <a:buNone/>
              <a:defRPr b="0" i="0" sz="145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4500"/>
              <a:buFont typeface="Arial"/>
              <a:buNone/>
              <a:defRPr b="0" i="0" sz="145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4500"/>
              <a:buFont typeface="Arial"/>
              <a:buNone/>
              <a:defRPr b="0" i="0" sz="145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4500"/>
              <a:buFont typeface="Arial"/>
              <a:buNone/>
              <a:defRPr b="0" i="0" sz="145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4500"/>
              <a:buFont typeface="Arial"/>
              <a:buNone/>
              <a:defRPr b="0" i="0" sz="145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4500"/>
              <a:buFont typeface="Arial"/>
              <a:buNone/>
              <a:defRPr b="0" i="0" sz="145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4500"/>
              <a:buFont typeface="Arial"/>
              <a:buNone/>
              <a:defRPr b="0" i="0" sz="145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4500"/>
              <a:buFont typeface="Arial"/>
              <a:buNone/>
              <a:defRPr b="0" i="0" sz="145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1104449" y="9679580"/>
            <a:ext cx="30191100" cy="28694100"/>
          </a:xfrm>
          <a:prstGeom prst="rect">
            <a:avLst/>
          </a:prstGeom>
          <a:noFill/>
          <a:ln>
            <a:noFill/>
          </a:ln>
        </p:spPr>
        <p:txBody>
          <a:bodyPr anchorCtr="0" anchor="t" bIns="471925" lIns="471925" spcFirstLastPara="1" rIns="471925" wrap="square" tIns="471925">
            <a:normAutofit/>
          </a:bodyPr>
          <a:lstStyle>
            <a:lvl1pPr indent="-819150" lvl="0" marL="457200" marR="0" rtl="0" algn="l">
              <a:lnSpc>
                <a:spcPct val="115000"/>
              </a:lnSpc>
              <a:spcBef>
                <a:spcPts val="0"/>
              </a:spcBef>
              <a:spcAft>
                <a:spcPts val="0"/>
              </a:spcAft>
              <a:buClr>
                <a:schemeClr val="dk2"/>
              </a:buClr>
              <a:buSzPts val="9300"/>
              <a:buFont typeface="Arial"/>
              <a:buChar char="●"/>
              <a:defRPr b="0" i="0" sz="9300" u="none" cap="none" strike="noStrike">
                <a:solidFill>
                  <a:schemeClr val="dk2"/>
                </a:solidFill>
                <a:latin typeface="Arial"/>
                <a:ea typeface="Arial"/>
                <a:cs typeface="Arial"/>
                <a:sym typeface="Arial"/>
              </a:defRPr>
            </a:lvl1pPr>
            <a:lvl2pPr indent="-685800" lvl="1" marL="914400" marR="0" rtl="0" algn="l">
              <a:lnSpc>
                <a:spcPct val="115000"/>
              </a:lnSpc>
              <a:spcBef>
                <a:spcPts val="0"/>
              </a:spcBef>
              <a:spcAft>
                <a:spcPts val="0"/>
              </a:spcAft>
              <a:buClr>
                <a:schemeClr val="dk2"/>
              </a:buClr>
              <a:buSzPts val="7200"/>
              <a:buFont typeface="Arial"/>
              <a:buChar char="○"/>
              <a:defRPr b="0" i="0" sz="7200" u="none" cap="none" strike="noStrike">
                <a:solidFill>
                  <a:schemeClr val="dk2"/>
                </a:solidFill>
                <a:latin typeface="Arial"/>
                <a:ea typeface="Arial"/>
                <a:cs typeface="Arial"/>
                <a:sym typeface="Arial"/>
              </a:defRPr>
            </a:lvl2pPr>
            <a:lvl3pPr indent="-685800" lvl="2" marL="1371600" marR="0" rtl="0" algn="l">
              <a:lnSpc>
                <a:spcPct val="115000"/>
              </a:lnSpc>
              <a:spcBef>
                <a:spcPts val="0"/>
              </a:spcBef>
              <a:spcAft>
                <a:spcPts val="0"/>
              </a:spcAft>
              <a:buClr>
                <a:schemeClr val="dk2"/>
              </a:buClr>
              <a:buSzPts val="7200"/>
              <a:buFont typeface="Arial"/>
              <a:buChar char="■"/>
              <a:defRPr b="0" i="0" sz="7200" u="none" cap="none" strike="noStrike">
                <a:solidFill>
                  <a:schemeClr val="dk2"/>
                </a:solidFill>
                <a:latin typeface="Arial"/>
                <a:ea typeface="Arial"/>
                <a:cs typeface="Arial"/>
                <a:sym typeface="Arial"/>
              </a:defRPr>
            </a:lvl3pPr>
            <a:lvl4pPr indent="-685800" lvl="3" marL="1828800" marR="0" rtl="0" algn="l">
              <a:lnSpc>
                <a:spcPct val="115000"/>
              </a:lnSpc>
              <a:spcBef>
                <a:spcPts val="0"/>
              </a:spcBef>
              <a:spcAft>
                <a:spcPts val="0"/>
              </a:spcAft>
              <a:buClr>
                <a:schemeClr val="dk2"/>
              </a:buClr>
              <a:buSzPts val="7200"/>
              <a:buFont typeface="Arial"/>
              <a:buChar char="●"/>
              <a:defRPr b="0" i="0" sz="7200" u="none" cap="none" strike="noStrike">
                <a:solidFill>
                  <a:schemeClr val="dk2"/>
                </a:solidFill>
                <a:latin typeface="Arial"/>
                <a:ea typeface="Arial"/>
                <a:cs typeface="Arial"/>
                <a:sym typeface="Arial"/>
              </a:defRPr>
            </a:lvl4pPr>
            <a:lvl5pPr indent="-685800" lvl="4" marL="2286000" marR="0" rtl="0" algn="l">
              <a:lnSpc>
                <a:spcPct val="115000"/>
              </a:lnSpc>
              <a:spcBef>
                <a:spcPts val="0"/>
              </a:spcBef>
              <a:spcAft>
                <a:spcPts val="0"/>
              </a:spcAft>
              <a:buClr>
                <a:schemeClr val="dk2"/>
              </a:buClr>
              <a:buSzPts val="7200"/>
              <a:buFont typeface="Arial"/>
              <a:buChar char="○"/>
              <a:defRPr b="0" i="0" sz="7200" u="none" cap="none" strike="noStrike">
                <a:solidFill>
                  <a:schemeClr val="dk2"/>
                </a:solidFill>
                <a:latin typeface="Arial"/>
                <a:ea typeface="Arial"/>
                <a:cs typeface="Arial"/>
                <a:sym typeface="Arial"/>
              </a:defRPr>
            </a:lvl5pPr>
            <a:lvl6pPr indent="-685800" lvl="5" marL="2743200" marR="0" rtl="0" algn="l">
              <a:lnSpc>
                <a:spcPct val="115000"/>
              </a:lnSpc>
              <a:spcBef>
                <a:spcPts val="0"/>
              </a:spcBef>
              <a:spcAft>
                <a:spcPts val="0"/>
              </a:spcAft>
              <a:buClr>
                <a:schemeClr val="dk2"/>
              </a:buClr>
              <a:buSzPts val="7200"/>
              <a:buFont typeface="Arial"/>
              <a:buChar char="■"/>
              <a:defRPr b="0" i="0" sz="7200" u="none" cap="none" strike="noStrike">
                <a:solidFill>
                  <a:schemeClr val="dk2"/>
                </a:solidFill>
                <a:latin typeface="Arial"/>
                <a:ea typeface="Arial"/>
                <a:cs typeface="Arial"/>
                <a:sym typeface="Arial"/>
              </a:defRPr>
            </a:lvl6pPr>
            <a:lvl7pPr indent="-685800" lvl="6" marL="3200400" marR="0" rtl="0" algn="l">
              <a:lnSpc>
                <a:spcPct val="115000"/>
              </a:lnSpc>
              <a:spcBef>
                <a:spcPts val="0"/>
              </a:spcBef>
              <a:spcAft>
                <a:spcPts val="0"/>
              </a:spcAft>
              <a:buClr>
                <a:schemeClr val="dk2"/>
              </a:buClr>
              <a:buSzPts val="7200"/>
              <a:buFont typeface="Arial"/>
              <a:buChar char="●"/>
              <a:defRPr b="0" i="0" sz="7200" u="none" cap="none" strike="noStrike">
                <a:solidFill>
                  <a:schemeClr val="dk2"/>
                </a:solidFill>
                <a:latin typeface="Arial"/>
                <a:ea typeface="Arial"/>
                <a:cs typeface="Arial"/>
                <a:sym typeface="Arial"/>
              </a:defRPr>
            </a:lvl7pPr>
            <a:lvl8pPr indent="-685800" lvl="7" marL="3657600" marR="0" rtl="0" algn="l">
              <a:lnSpc>
                <a:spcPct val="115000"/>
              </a:lnSpc>
              <a:spcBef>
                <a:spcPts val="0"/>
              </a:spcBef>
              <a:spcAft>
                <a:spcPts val="0"/>
              </a:spcAft>
              <a:buClr>
                <a:schemeClr val="dk2"/>
              </a:buClr>
              <a:buSzPts val="7200"/>
              <a:buFont typeface="Arial"/>
              <a:buChar char="○"/>
              <a:defRPr b="0" i="0" sz="7200" u="none" cap="none" strike="noStrike">
                <a:solidFill>
                  <a:schemeClr val="dk2"/>
                </a:solidFill>
                <a:latin typeface="Arial"/>
                <a:ea typeface="Arial"/>
                <a:cs typeface="Arial"/>
                <a:sym typeface="Arial"/>
              </a:defRPr>
            </a:lvl8pPr>
            <a:lvl9pPr indent="-685800" lvl="8" marL="4114800" marR="0" rtl="0" algn="l">
              <a:lnSpc>
                <a:spcPct val="115000"/>
              </a:lnSpc>
              <a:spcBef>
                <a:spcPts val="0"/>
              </a:spcBef>
              <a:spcAft>
                <a:spcPts val="0"/>
              </a:spcAft>
              <a:buClr>
                <a:schemeClr val="dk2"/>
              </a:buClr>
              <a:buSzPts val="7200"/>
              <a:buFont typeface="Arial"/>
              <a:buChar char="■"/>
              <a:defRPr b="0" i="0" sz="72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30020520" y="39166125"/>
            <a:ext cx="1944300" cy="3305700"/>
          </a:xfrm>
          <a:prstGeom prst="rect">
            <a:avLst/>
          </a:prstGeom>
          <a:noFill/>
          <a:ln>
            <a:noFill/>
          </a:ln>
        </p:spPr>
        <p:txBody>
          <a:bodyPr anchorCtr="0" anchor="ctr" bIns="471925" lIns="471925" spcFirstLastPara="1" rIns="471925" wrap="square" tIns="471925">
            <a:normAutofit/>
          </a:bodyPr>
          <a:lstStyle>
            <a:lvl1pPr indent="0" lvl="0" marL="0" marR="0" rtl="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12792950" y="8669575"/>
            <a:ext cx="18015900" cy="1569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9000"/>
              <a:buFont typeface="Arial"/>
              <a:buNone/>
            </a:pPr>
            <a:r>
              <a:rPr b="0" i="0" lang="pt-BR" sz="9000" u="none" cap="none" strike="noStrike">
                <a:solidFill>
                  <a:srgbClr val="000000"/>
                </a:solidFill>
                <a:latin typeface="Rubik Mono One"/>
                <a:ea typeface="Rubik Mono One"/>
                <a:cs typeface="Rubik Mono One"/>
                <a:sym typeface="Rubik Mono One"/>
              </a:rPr>
              <a:t>TÍTULO DO TRABALHO</a:t>
            </a:r>
            <a:endParaRPr b="0" i="0" sz="9000" u="none" cap="none" strike="noStrike">
              <a:solidFill>
                <a:srgbClr val="000000"/>
              </a:solidFill>
              <a:latin typeface="Rubik Mono One"/>
              <a:ea typeface="Rubik Mono One"/>
              <a:cs typeface="Rubik Mono One"/>
              <a:sym typeface="Rubik Mono One"/>
            </a:endParaRPr>
          </a:p>
        </p:txBody>
      </p:sp>
      <p:sp>
        <p:nvSpPr>
          <p:cNvPr id="55" name="Google Shape;55;p1"/>
          <p:cNvSpPr txBox="1"/>
          <p:nvPr/>
        </p:nvSpPr>
        <p:spPr>
          <a:xfrm>
            <a:off x="20468725" y="10509250"/>
            <a:ext cx="9896100" cy="1416000"/>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0"/>
              </a:spcBef>
              <a:spcAft>
                <a:spcPts val="0"/>
              </a:spcAft>
              <a:buClr>
                <a:srgbClr val="000000"/>
              </a:buClr>
              <a:buSzPts val="8000"/>
              <a:buFont typeface="Arial"/>
              <a:buNone/>
            </a:pPr>
            <a:r>
              <a:rPr b="0" i="0" lang="pt-BR" sz="8000" u="none" cap="none" strike="noStrike">
                <a:solidFill>
                  <a:srgbClr val="000000"/>
                </a:solidFill>
                <a:latin typeface="Lekton"/>
                <a:ea typeface="Lekton"/>
                <a:cs typeface="Lekton"/>
                <a:sym typeface="Lekton"/>
              </a:rPr>
              <a:t>Nome do(a) aluno(a)</a:t>
            </a:r>
            <a:endParaRPr b="0" i="0" sz="8000" u="none" cap="none" strike="noStrike">
              <a:solidFill>
                <a:srgbClr val="000000"/>
              </a:solidFill>
              <a:latin typeface="Lekton"/>
              <a:ea typeface="Lekton"/>
              <a:cs typeface="Lekton"/>
              <a:sym typeface="Lekton"/>
            </a:endParaRPr>
          </a:p>
        </p:txBody>
      </p:sp>
      <p:sp>
        <p:nvSpPr>
          <p:cNvPr id="56" name="Google Shape;56;p1"/>
          <p:cNvSpPr txBox="1"/>
          <p:nvPr/>
        </p:nvSpPr>
        <p:spPr>
          <a:xfrm>
            <a:off x="2056775" y="14263975"/>
            <a:ext cx="13239600" cy="2211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7500"/>
              <a:buFont typeface="Arial"/>
              <a:buNone/>
            </a:pPr>
            <a:r>
              <a:rPr b="0" i="0" lang="pt-BR" sz="7500" u="none" cap="none" strike="noStrike">
                <a:solidFill>
                  <a:schemeClr val="dk1"/>
                </a:solidFill>
                <a:highlight>
                  <a:srgbClr val="FFFFFF"/>
                </a:highlight>
                <a:latin typeface="Lekton"/>
                <a:ea typeface="Lekton"/>
                <a:cs typeface="Lekton"/>
                <a:sym typeface="Lekton"/>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i="0" sz="7500" u="none" cap="none" strike="noStrike">
              <a:solidFill>
                <a:schemeClr val="dk1"/>
              </a:solidFill>
              <a:highlight>
                <a:srgbClr val="FFFFFF"/>
              </a:highlight>
              <a:latin typeface="Lekton"/>
              <a:ea typeface="Lekton"/>
              <a:cs typeface="Lekton"/>
              <a:sym typeface="Lekton"/>
            </a:endParaRPr>
          </a:p>
          <a:p>
            <a:pPr indent="0" lvl="0" marL="0" marR="0" rtl="0" algn="l">
              <a:lnSpc>
                <a:spcPct val="100000"/>
              </a:lnSpc>
              <a:spcBef>
                <a:spcPts val="0"/>
              </a:spcBef>
              <a:spcAft>
                <a:spcPts val="0"/>
              </a:spcAft>
              <a:buClr>
                <a:schemeClr val="dk1"/>
              </a:buClr>
              <a:buSzPts val="1100"/>
              <a:buFont typeface="Arial"/>
              <a:buNone/>
            </a:pPr>
            <a:r>
              <a:rPr b="0" i="0" lang="pt-BR" sz="7500" u="none" cap="none" strike="noStrike">
                <a:solidFill>
                  <a:schemeClr val="dk1"/>
                </a:solidFill>
                <a:highlight>
                  <a:srgbClr val="FFFFFF"/>
                </a:highlight>
                <a:latin typeface="Lekton"/>
                <a:ea typeface="Lekton"/>
                <a:cs typeface="Lekton"/>
                <a:sym typeface="Lekton"/>
              </a:rPr>
              <a:t>Lorem ipsum dolor sit amet</a:t>
            </a:r>
            <a:r>
              <a:rPr lang="pt-BR" sz="7500">
                <a:solidFill>
                  <a:schemeClr val="dk1"/>
                </a:solidFill>
                <a:highlight>
                  <a:srgbClr val="FFFFFF"/>
                </a:highlight>
                <a:latin typeface="Lekton"/>
                <a:ea typeface="Lekton"/>
                <a:cs typeface="Lekton"/>
                <a:sym typeface="Lekton"/>
              </a:rPr>
              <a:t>.</a:t>
            </a:r>
            <a:endParaRPr b="0" i="0" sz="7500" u="none" cap="none" strike="noStrike">
              <a:solidFill>
                <a:schemeClr val="dk1"/>
              </a:solidFill>
              <a:highlight>
                <a:srgbClr val="FFFFFF"/>
              </a:highlight>
              <a:latin typeface="Lekton"/>
              <a:ea typeface="Lekton"/>
              <a:cs typeface="Lekton"/>
              <a:sym typeface="Lekton"/>
            </a:endParaRPr>
          </a:p>
        </p:txBody>
      </p:sp>
      <p:sp>
        <p:nvSpPr>
          <p:cNvPr id="57" name="Google Shape;57;p1"/>
          <p:cNvSpPr txBox="1"/>
          <p:nvPr/>
        </p:nvSpPr>
        <p:spPr>
          <a:xfrm>
            <a:off x="17569250" y="14358825"/>
            <a:ext cx="13239600" cy="2211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b="0" i="0" lang="pt-BR" sz="7500" u="none" cap="none" strike="noStrike">
                <a:solidFill>
                  <a:schemeClr val="dk1"/>
                </a:solidFill>
                <a:highlight>
                  <a:srgbClr val="FFFFFF"/>
                </a:highlight>
                <a:latin typeface="Lekton"/>
                <a:ea typeface="Lekton"/>
                <a:cs typeface="Lekton"/>
                <a:sym typeface="Lekton"/>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i="0" sz="7500" u="none" cap="none" strike="noStrike">
              <a:solidFill>
                <a:schemeClr val="dk1"/>
              </a:solidFill>
              <a:highlight>
                <a:srgbClr val="FFFFFF"/>
              </a:highlight>
              <a:latin typeface="Lekton"/>
              <a:ea typeface="Lekton"/>
              <a:cs typeface="Lekton"/>
              <a:sym typeface="Lekton"/>
            </a:endParaRPr>
          </a:p>
          <a:p>
            <a:pPr indent="0" lvl="0" marL="0" marR="0" rtl="0" algn="l">
              <a:lnSpc>
                <a:spcPct val="100000"/>
              </a:lnSpc>
              <a:spcBef>
                <a:spcPts val="0"/>
              </a:spcBef>
              <a:spcAft>
                <a:spcPts val="0"/>
              </a:spcAft>
              <a:buClr>
                <a:schemeClr val="dk1"/>
              </a:buClr>
              <a:buSzPts val="1100"/>
              <a:buFont typeface="Arial"/>
              <a:buNone/>
            </a:pPr>
            <a:r>
              <a:rPr b="0" i="0" lang="pt-BR" sz="7500" u="none" cap="none" strike="noStrike">
                <a:solidFill>
                  <a:schemeClr val="dk1"/>
                </a:solidFill>
                <a:highlight>
                  <a:srgbClr val="FFFFFF"/>
                </a:highlight>
                <a:latin typeface="Lekton"/>
                <a:ea typeface="Lekton"/>
                <a:cs typeface="Lekton"/>
                <a:sym typeface="Lekton"/>
              </a:rPr>
              <a:t>Lorem ipsum dolor sit amet</a:t>
            </a:r>
            <a:r>
              <a:rPr lang="pt-BR" sz="7500">
                <a:solidFill>
                  <a:schemeClr val="dk1"/>
                </a:solidFill>
                <a:highlight>
                  <a:srgbClr val="FFFFFF"/>
                </a:highlight>
                <a:latin typeface="Lekton"/>
                <a:ea typeface="Lekton"/>
                <a:cs typeface="Lekton"/>
                <a:sym typeface="Lekton"/>
              </a:rPr>
              <a:t>.</a:t>
            </a:r>
            <a:endParaRPr b="0" i="0" sz="75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