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9243"/>
    <p:restoredTop sz="94674"/>
  </p:normalViewPr>
  <p:slideViewPr>
    <p:cSldViewPr snapToGrid="0">
      <p:cViewPr varScale="1">
        <p:scale>
          <a:sx n="139" d="100"/>
          <a:sy n="139" d="100"/>
        </p:scale>
        <p:origin x="176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3164bcd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3164bcd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3164bcd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3164bcd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‹n.º›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61280" y="1624500"/>
            <a:ext cx="5600400" cy="13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1" dirty="0">
                <a:solidFill>
                  <a:srgbClr val="242423"/>
                </a:solidFill>
                <a:latin typeface="Times New Roman" charset="0"/>
                <a:ea typeface="Times New Roman" charset="0"/>
                <a:cs typeface="Times New Roman" charset="0"/>
                <a:sym typeface="Montserrat"/>
              </a:rPr>
              <a:t>Título</a:t>
            </a:r>
            <a:endParaRPr sz="4800" b="1" i="1" dirty="0">
              <a:solidFill>
                <a:srgbClr val="242423"/>
              </a:solidFill>
              <a:latin typeface="Times New Roman" charset="0"/>
              <a:ea typeface="Times New Roman" charset="0"/>
              <a:cs typeface="Times New Roman" charset="0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461275" y="2997898"/>
            <a:ext cx="56004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Times New Roman" charset="0"/>
                <a:ea typeface="Times New Roman" charset="0"/>
                <a:cs typeface="Times New Roman" charset="0"/>
                <a:sym typeface="Montserrat SemiBold"/>
              </a:rPr>
              <a:t>Subtítulo</a:t>
            </a:r>
            <a:endParaRPr sz="1500" dirty="0">
              <a:latin typeface="Times New Roman" charset="0"/>
              <a:ea typeface="Times New Roman" charset="0"/>
              <a:cs typeface="Times New Roman" charset="0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8572" y="685338"/>
            <a:ext cx="53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b="1" i="1" dirty="0">
                <a:solidFill>
                  <a:srgbClr val="242423"/>
                </a:solidFill>
                <a:latin typeface="Times New Roman" charset="0"/>
                <a:ea typeface="Times New Roman" charset="0"/>
                <a:cs typeface="Times New Roman" charset="0"/>
                <a:sym typeface="Montserrat"/>
              </a:rPr>
              <a:t>Título</a:t>
            </a:r>
            <a:endParaRPr b="1" i="1" dirty="0">
              <a:solidFill>
                <a:srgbClr val="242423"/>
              </a:solidFill>
              <a:latin typeface="Times New Roman" charset="0"/>
              <a:ea typeface="Times New Roman" charset="0"/>
              <a:cs typeface="Times New Roman" charset="0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8572" y="1258038"/>
            <a:ext cx="7627564" cy="3213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200" dirty="0">
                <a:solidFill>
                  <a:srgbClr val="595959"/>
                </a:solidFill>
                <a:latin typeface="Times New Roman" charset="0"/>
                <a:ea typeface="Times New Roman" charset="0"/>
                <a:cs typeface="Times New Roman" charset="0"/>
                <a:sym typeface="Montserrat Medium"/>
              </a:rPr>
              <a:t>Texto</a:t>
            </a:r>
            <a:endParaRPr sz="1200" dirty="0">
              <a:solidFill>
                <a:srgbClr val="595959"/>
              </a:solidFill>
              <a:latin typeface="Times New Roman" charset="0"/>
              <a:ea typeface="Times New Roman" charset="0"/>
              <a:cs typeface="Times New Roman" charset="0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976914" y="2313432"/>
            <a:ext cx="2909286" cy="92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rgbClr val="242423"/>
                </a:solidFill>
                <a:latin typeface="Times New Roman" charset="0"/>
                <a:ea typeface="Times New Roman" charset="0"/>
                <a:cs typeface="Times New Roman" charset="0"/>
                <a:sym typeface="Montserrat"/>
              </a:rPr>
              <a:t>OBRIGADO (A)</a:t>
            </a:r>
            <a:endParaRPr i="1" dirty="0">
              <a:solidFill>
                <a:srgbClr val="242423"/>
              </a:solidFill>
              <a:latin typeface="Times New Roman" charset="0"/>
              <a:ea typeface="Times New Roman" charset="0"/>
              <a:cs typeface="Times New Roman" charset="0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Apresentação na tela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Montserrat Medium</vt:lpstr>
      <vt:lpstr>Arial</vt:lpstr>
      <vt:lpstr>Montserrat</vt:lpstr>
      <vt:lpstr>Montserrat SemiBold</vt:lpstr>
      <vt:lpstr>Times New Roman</vt:lpstr>
      <vt:lpstr>Simple Light</vt:lpstr>
      <vt:lpstr>Título</vt:lpstr>
      <vt:lpstr>Título</vt:lpstr>
      <vt:lpstr>OBRIGADO (A)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cp:lastModifiedBy>Usuário do Microsoft Office</cp:lastModifiedBy>
  <cp:revision>1</cp:revision>
  <dcterms:modified xsi:type="dcterms:W3CDTF">2025-05-26T19:28:35Z</dcterms:modified>
</cp:coreProperties>
</file>