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399288"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6">
          <p15:clr>
            <a:srgbClr val="A4A3A4"/>
          </p15:clr>
        </p15:guide>
        <p15:guide id="2" pos="102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1566" y="-426"/>
      </p:cViewPr>
      <p:guideLst>
        <p:guide orient="horz" pos="13606"/>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447"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081197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7825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04478" y="6253648"/>
            <a:ext cx="30191100" cy="17239800"/>
          </a:xfrm>
          <a:prstGeom prst="rect">
            <a:avLst/>
          </a:prstGeom>
        </p:spPr>
        <p:txBody>
          <a:bodyPr spcFirstLastPara="1" wrap="square" lIns="471925" tIns="471925" rIns="471925" bIns="471925" anchor="b" anchorCtr="0">
            <a:normAutofit/>
          </a:bodyPr>
          <a:lstStyle>
            <a:lvl1pPr lvl="0" algn="ctr">
              <a:spcBef>
                <a:spcPts val="0"/>
              </a:spcBef>
              <a:spcAft>
                <a:spcPts val="0"/>
              </a:spcAft>
              <a:buSzPts val="26800"/>
              <a:buNone/>
              <a:defRPr sz="26800"/>
            </a:lvl1pPr>
            <a:lvl2pPr lvl="1" algn="ctr">
              <a:spcBef>
                <a:spcPts val="0"/>
              </a:spcBef>
              <a:spcAft>
                <a:spcPts val="0"/>
              </a:spcAft>
              <a:buSzPts val="26800"/>
              <a:buNone/>
              <a:defRPr sz="26800"/>
            </a:lvl2pPr>
            <a:lvl3pPr lvl="2" algn="ctr">
              <a:spcBef>
                <a:spcPts val="0"/>
              </a:spcBef>
              <a:spcAft>
                <a:spcPts val="0"/>
              </a:spcAft>
              <a:buSzPts val="26800"/>
              <a:buNone/>
              <a:defRPr sz="26800"/>
            </a:lvl3pPr>
            <a:lvl4pPr lvl="3" algn="ctr">
              <a:spcBef>
                <a:spcPts val="0"/>
              </a:spcBef>
              <a:spcAft>
                <a:spcPts val="0"/>
              </a:spcAft>
              <a:buSzPts val="26800"/>
              <a:buNone/>
              <a:defRPr sz="26800"/>
            </a:lvl4pPr>
            <a:lvl5pPr lvl="4" algn="ctr">
              <a:spcBef>
                <a:spcPts val="0"/>
              </a:spcBef>
              <a:spcAft>
                <a:spcPts val="0"/>
              </a:spcAft>
              <a:buSzPts val="26800"/>
              <a:buNone/>
              <a:defRPr sz="26800"/>
            </a:lvl5pPr>
            <a:lvl6pPr lvl="5" algn="ctr">
              <a:spcBef>
                <a:spcPts val="0"/>
              </a:spcBef>
              <a:spcAft>
                <a:spcPts val="0"/>
              </a:spcAft>
              <a:buSzPts val="26800"/>
              <a:buNone/>
              <a:defRPr sz="26800"/>
            </a:lvl6pPr>
            <a:lvl7pPr lvl="6" algn="ctr">
              <a:spcBef>
                <a:spcPts val="0"/>
              </a:spcBef>
              <a:spcAft>
                <a:spcPts val="0"/>
              </a:spcAft>
              <a:buSzPts val="26800"/>
              <a:buNone/>
              <a:defRPr sz="26800"/>
            </a:lvl7pPr>
            <a:lvl8pPr lvl="7" algn="ctr">
              <a:spcBef>
                <a:spcPts val="0"/>
              </a:spcBef>
              <a:spcAft>
                <a:spcPts val="0"/>
              </a:spcAft>
              <a:buSzPts val="26800"/>
              <a:buNone/>
              <a:defRPr sz="26800"/>
            </a:lvl8pPr>
            <a:lvl9pPr lvl="8" algn="ctr">
              <a:spcBef>
                <a:spcPts val="0"/>
              </a:spcBef>
              <a:spcAft>
                <a:spcPts val="0"/>
              </a:spcAft>
              <a:buSzPts val="26800"/>
              <a:buNone/>
              <a:defRPr sz="26800"/>
            </a:lvl9pPr>
          </a:lstStyle>
          <a:p>
            <a:endParaRPr/>
          </a:p>
        </p:txBody>
      </p:sp>
      <p:sp>
        <p:nvSpPr>
          <p:cNvPr id="11" name="Google Shape;11;p2"/>
          <p:cNvSpPr txBox="1">
            <a:spLocks noGrp="1"/>
          </p:cNvSpPr>
          <p:nvPr>
            <p:ph type="subTitle" idx="1"/>
          </p:nvPr>
        </p:nvSpPr>
        <p:spPr>
          <a:xfrm>
            <a:off x="1104449" y="23803675"/>
            <a:ext cx="30191100" cy="6657000"/>
          </a:xfrm>
          <a:prstGeom prst="rect">
            <a:avLst/>
          </a:prstGeom>
        </p:spPr>
        <p:txBody>
          <a:bodyPr spcFirstLastPara="1" wrap="square" lIns="471925" tIns="471925" rIns="471925" bIns="471925" anchor="t" anchorCtr="0">
            <a:normAutofit/>
          </a:bodyPr>
          <a:lstStyle>
            <a:lvl1pPr lvl="0" algn="ctr">
              <a:lnSpc>
                <a:spcPct val="100000"/>
              </a:lnSpc>
              <a:spcBef>
                <a:spcPts val="0"/>
              </a:spcBef>
              <a:spcAft>
                <a:spcPts val="0"/>
              </a:spcAft>
              <a:buSzPts val="14500"/>
              <a:buNone/>
              <a:defRPr sz="14500"/>
            </a:lvl1pPr>
            <a:lvl2pPr lvl="1" algn="ctr">
              <a:lnSpc>
                <a:spcPct val="100000"/>
              </a:lnSpc>
              <a:spcBef>
                <a:spcPts val="0"/>
              </a:spcBef>
              <a:spcAft>
                <a:spcPts val="0"/>
              </a:spcAft>
              <a:buSzPts val="14500"/>
              <a:buNone/>
              <a:defRPr sz="14500"/>
            </a:lvl2pPr>
            <a:lvl3pPr lvl="2" algn="ctr">
              <a:lnSpc>
                <a:spcPct val="100000"/>
              </a:lnSpc>
              <a:spcBef>
                <a:spcPts val="0"/>
              </a:spcBef>
              <a:spcAft>
                <a:spcPts val="0"/>
              </a:spcAft>
              <a:buSzPts val="14500"/>
              <a:buNone/>
              <a:defRPr sz="14500"/>
            </a:lvl3pPr>
            <a:lvl4pPr lvl="3" algn="ctr">
              <a:lnSpc>
                <a:spcPct val="100000"/>
              </a:lnSpc>
              <a:spcBef>
                <a:spcPts val="0"/>
              </a:spcBef>
              <a:spcAft>
                <a:spcPts val="0"/>
              </a:spcAft>
              <a:buSzPts val="14500"/>
              <a:buNone/>
              <a:defRPr sz="14500"/>
            </a:lvl4pPr>
            <a:lvl5pPr lvl="4" algn="ctr">
              <a:lnSpc>
                <a:spcPct val="100000"/>
              </a:lnSpc>
              <a:spcBef>
                <a:spcPts val="0"/>
              </a:spcBef>
              <a:spcAft>
                <a:spcPts val="0"/>
              </a:spcAft>
              <a:buSzPts val="14500"/>
              <a:buNone/>
              <a:defRPr sz="14500"/>
            </a:lvl5pPr>
            <a:lvl6pPr lvl="5" algn="ctr">
              <a:lnSpc>
                <a:spcPct val="100000"/>
              </a:lnSpc>
              <a:spcBef>
                <a:spcPts val="0"/>
              </a:spcBef>
              <a:spcAft>
                <a:spcPts val="0"/>
              </a:spcAft>
              <a:buSzPts val="14500"/>
              <a:buNone/>
              <a:defRPr sz="14500"/>
            </a:lvl6pPr>
            <a:lvl7pPr lvl="6" algn="ctr">
              <a:lnSpc>
                <a:spcPct val="100000"/>
              </a:lnSpc>
              <a:spcBef>
                <a:spcPts val="0"/>
              </a:spcBef>
              <a:spcAft>
                <a:spcPts val="0"/>
              </a:spcAft>
              <a:buSzPts val="14500"/>
              <a:buNone/>
              <a:defRPr sz="14500"/>
            </a:lvl7pPr>
            <a:lvl8pPr lvl="7" algn="ctr">
              <a:lnSpc>
                <a:spcPct val="100000"/>
              </a:lnSpc>
              <a:spcBef>
                <a:spcPts val="0"/>
              </a:spcBef>
              <a:spcAft>
                <a:spcPts val="0"/>
              </a:spcAft>
              <a:buSzPts val="14500"/>
              <a:buNone/>
              <a:defRPr sz="14500"/>
            </a:lvl8pPr>
            <a:lvl9pPr lvl="8" algn="ctr">
              <a:lnSpc>
                <a:spcPct val="100000"/>
              </a:lnSpc>
              <a:spcBef>
                <a:spcPts val="0"/>
              </a:spcBef>
              <a:spcAft>
                <a:spcPts val="0"/>
              </a:spcAft>
              <a:buSzPts val="14500"/>
              <a:buNone/>
              <a:defRPr sz="14500"/>
            </a:lvl9pPr>
          </a:lstStyle>
          <a:p>
            <a:endParaRPr/>
          </a:p>
        </p:txBody>
      </p:sp>
      <p:sp>
        <p:nvSpPr>
          <p:cNvPr id="12" name="Google Shape;12;p2"/>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04449" y="9290289"/>
            <a:ext cx="30191100" cy="16491300"/>
          </a:xfrm>
          <a:prstGeom prst="rect">
            <a:avLst/>
          </a:prstGeom>
        </p:spPr>
        <p:txBody>
          <a:bodyPr spcFirstLastPara="1" wrap="square" lIns="471925" tIns="471925" rIns="471925" bIns="471925" anchor="b" anchorCtr="0">
            <a:normAutofit/>
          </a:bodyPr>
          <a:lstStyle>
            <a:lvl1pPr lvl="0" algn="ctr">
              <a:spcBef>
                <a:spcPts val="0"/>
              </a:spcBef>
              <a:spcAft>
                <a:spcPts val="0"/>
              </a:spcAft>
              <a:buSzPts val="61900"/>
              <a:buNone/>
              <a:defRPr sz="61900"/>
            </a:lvl1pPr>
            <a:lvl2pPr lvl="1" algn="ctr">
              <a:spcBef>
                <a:spcPts val="0"/>
              </a:spcBef>
              <a:spcAft>
                <a:spcPts val="0"/>
              </a:spcAft>
              <a:buSzPts val="61900"/>
              <a:buNone/>
              <a:defRPr sz="61900"/>
            </a:lvl2pPr>
            <a:lvl3pPr lvl="2" algn="ctr">
              <a:spcBef>
                <a:spcPts val="0"/>
              </a:spcBef>
              <a:spcAft>
                <a:spcPts val="0"/>
              </a:spcAft>
              <a:buSzPts val="61900"/>
              <a:buNone/>
              <a:defRPr sz="61900"/>
            </a:lvl3pPr>
            <a:lvl4pPr lvl="3" algn="ctr">
              <a:spcBef>
                <a:spcPts val="0"/>
              </a:spcBef>
              <a:spcAft>
                <a:spcPts val="0"/>
              </a:spcAft>
              <a:buSzPts val="61900"/>
              <a:buNone/>
              <a:defRPr sz="61900"/>
            </a:lvl4pPr>
            <a:lvl5pPr lvl="4" algn="ctr">
              <a:spcBef>
                <a:spcPts val="0"/>
              </a:spcBef>
              <a:spcAft>
                <a:spcPts val="0"/>
              </a:spcAft>
              <a:buSzPts val="61900"/>
              <a:buNone/>
              <a:defRPr sz="61900"/>
            </a:lvl5pPr>
            <a:lvl6pPr lvl="5" algn="ctr">
              <a:spcBef>
                <a:spcPts val="0"/>
              </a:spcBef>
              <a:spcAft>
                <a:spcPts val="0"/>
              </a:spcAft>
              <a:buSzPts val="61900"/>
              <a:buNone/>
              <a:defRPr sz="61900"/>
            </a:lvl6pPr>
            <a:lvl7pPr lvl="6" algn="ctr">
              <a:spcBef>
                <a:spcPts val="0"/>
              </a:spcBef>
              <a:spcAft>
                <a:spcPts val="0"/>
              </a:spcAft>
              <a:buSzPts val="61900"/>
              <a:buNone/>
              <a:defRPr sz="61900"/>
            </a:lvl7pPr>
            <a:lvl8pPr lvl="7" algn="ctr">
              <a:spcBef>
                <a:spcPts val="0"/>
              </a:spcBef>
              <a:spcAft>
                <a:spcPts val="0"/>
              </a:spcAft>
              <a:buSzPts val="61900"/>
              <a:buNone/>
              <a:defRPr sz="61900"/>
            </a:lvl8pPr>
            <a:lvl9pPr lvl="8" algn="ctr">
              <a:spcBef>
                <a:spcPts val="0"/>
              </a:spcBef>
              <a:spcAft>
                <a:spcPts val="0"/>
              </a:spcAft>
              <a:buSzPts val="61900"/>
              <a:buNone/>
              <a:defRPr sz="61900"/>
            </a:lvl9pPr>
          </a:lstStyle>
          <a:p>
            <a:r>
              <a:t>xx%</a:t>
            </a:r>
          </a:p>
        </p:txBody>
      </p:sp>
      <p:sp>
        <p:nvSpPr>
          <p:cNvPr id="46" name="Google Shape;46;p11"/>
          <p:cNvSpPr txBox="1">
            <a:spLocks noGrp="1"/>
          </p:cNvSpPr>
          <p:nvPr>
            <p:ph type="body" idx="1"/>
          </p:nvPr>
        </p:nvSpPr>
        <p:spPr>
          <a:xfrm>
            <a:off x="1104449" y="26475381"/>
            <a:ext cx="30191100" cy="10925400"/>
          </a:xfrm>
          <a:prstGeom prst="rect">
            <a:avLst/>
          </a:prstGeom>
        </p:spPr>
        <p:txBody>
          <a:bodyPr spcFirstLastPara="1" wrap="square" lIns="471925" tIns="471925" rIns="471925" bIns="471925" anchor="t" anchorCtr="0">
            <a:normAutofit/>
          </a:bodyPr>
          <a:lstStyle>
            <a:lvl1pPr marL="457200" lvl="0" indent="-819150" algn="ctr">
              <a:spcBef>
                <a:spcPts val="0"/>
              </a:spcBef>
              <a:spcAft>
                <a:spcPts val="0"/>
              </a:spcAft>
              <a:buSzPts val="9300"/>
              <a:buChar char="●"/>
              <a:defRPr/>
            </a:lvl1pPr>
            <a:lvl2pPr marL="914400" lvl="1" indent="-685800" algn="ctr">
              <a:spcBef>
                <a:spcPts val="0"/>
              </a:spcBef>
              <a:spcAft>
                <a:spcPts val="0"/>
              </a:spcAft>
              <a:buSzPts val="7200"/>
              <a:buChar char="○"/>
              <a:defRPr/>
            </a:lvl2pPr>
            <a:lvl3pPr marL="1371600" lvl="2" indent="-685800" algn="ctr">
              <a:spcBef>
                <a:spcPts val="0"/>
              </a:spcBef>
              <a:spcAft>
                <a:spcPts val="0"/>
              </a:spcAft>
              <a:buSzPts val="7200"/>
              <a:buChar char="■"/>
              <a:defRPr/>
            </a:lvl3pPr>
            <a:lvl4pPr marL="1828800" lvl="3" indent="-685800" algn="ctr">
              <a:spcBef>
                <a:spcPts val="0"/>
              </a:spcBef>
              <a:spcAft>
                <a:spcPts val="0"/>
              </a:spcAft>
              <a:buSzPts val="7200"/>
              <a:buChar char="●"/>
              <a:defRPr/>
            </a:lvl4pPr>
            <a:lvl5pPr marL="2286000" lvl="4" indent="-685800" algn="ctr">
              <a:spcBef>
                <a:spcPts val="0"/>
              </a:spcBef>
              <a:spcAft>
                <a:spcPts val="0"/>
              </a:spcAft>
              <a:buSzPts val="7200"/>
              <a:buChar char="○"/>
              <a:defRPr/>
            </a:lvl5pPr>
            <a:lvl6pPr marL="2743200" lvl="5" indent="-685800" algn="ctr">
              <a:spcBef>
                <a:spcPts val="0"/>
              </a:spcBef>
              <a:spcAft>
                <a:spcPts val="0"/>
              </a:spcAft>
              <a:buSzPts val="7200"/>
              <a:buChar char="■"/>
              <a:defRPr/>
            </a:lvl6pPr>
            <a:lvl7pPr marL="3200400" lvl="6" indent="-685800" algn="ctr">
              <a:spcBef>
                <a:spcPts val="0"/>
              </a:spcBef>
              <a:spcAft>
                <a:spcPts val="0"/>
              </a:spcAft>
              <a:buSzPts val="7200"/>
              <a:buChar char="●"/>
              <a:defRPr/>
            </a:lvl7pPr>
            <a:lvl8pPr marL="3657600" lvl="7" indent="-685800" algn="ctr">
              <a:spcBef>
                <a:spcPts val="0"/>
              </a:spcBef>
              <a:spcAft>
                <a:spcPts val="0"/>
              </a:spcAft>
              <a:buSzPts val="7200"/>
              <a:buChar char="○"/>
              <a:defRPr/>
            </a:lvl8pPr>
            <a:lvl9pPr marL="4114800" lvl="8" indent="-685800" algn="ctr">
              <a:spcBef>
                <a:spcPts val="0"/>
              </a:spcBef>
              <a:spcAft>
                <a:spcPts val="0"/>
              </a:spcAft>
              <a:buSzPts val="7200"/>
              <a:buChar char="■"/>
              <a:defRPr/>
            </a:lvl9pPr>
          </a:lstStyle>
          <a:p>
            <a:endParaRPr/>
          </a:p>
        </p:txBody>
      </p:sp>
      <p:sp>
        <p:nvSpPr>
          <p:cNvPr id="47" name="Google Shape;47;p11"/>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04449" y="18064882"/>
            <a:ext cx="30191100" cy="7070100"/>
          </a:xfrm>
          <a:prstGeom prst="rect">
            <a:avLst/>
          </a:prstGeom>
        </p:spPr>
        <p:txBody>
          <a:bodyPr spcFirstLastPara="1" wrap="square" lIns="471925" tIns="471925" rIns="471925" bIns="471925" anchor="ctr" anchorCtr="0">
            <a:normAutofit/>
          </a:bodyPr>
          <a:lstStyle>
            <a:lvl1pPr lvl="0" algn="ctr">
              <a:spcBef>
                <a:spcPts val="0"/>
              </a:spcBef>
              <a:spcAft>
                <a:spcPts val="0"/>
              </a:spcAft>
              <a:buSzPts val="18600"/>
              <a:buNone/>
              <a:defRPr sz="18600"/>
            </a:lvl1pPr>
            <a:lvl2pPr lvl="1" algn="ctr">
              <a:spcBef>
                <a:spcPts val="0"/>
              </a:spcBef>
              <a:spcAft>
                <a:spcPts val="0"/>
              </a:spcAft>
              <a:buSzPts val="18600"/>
              <a:buNone/>
              <a:defRPr sz="18600"/>
            </a:lvl2pPr>
            <a:lvl3pPr lvl="2" algn="ctr">
              <a:spcBef>
                <a:spcPts val="0"/>
              </a:spcBef>
              <a:spcAft>
                <a:spcPts val="0"/>
              </a:spcAft>
              <a:buSzPts val="18600"/>
              <a:buNone/>
              <a:defRPr sz="18600"/>
            </a:lvl3pPr>
            <a:lvl4pPr lvl="3" algn="ctr">
              <a:spcBef>
                <a:spcPts val="0"/>
              </a:spcBef>
              <a:spcAft>
                <a:spcPts val="0"/>
              </a:spcAft>
              <a:buSzPts val="18600"/>
              <a:buNone/>
              <a:defRPr sz="18600"/>
            </a:lvl4pPr>
            <a:lvl5pPr lvl="4" algn="ctr">
              <a:spcBef>
                <a:spcPts val="0"/>
              </a:spcBef>
              <a:spcAft>
                <a:spcPts val="0"/>
              </a:spcAft>
              <a:buSzPts val="18600"/>
              <a:buNone/>
              <a:defRPr sz="18600"/>
            </a:lvl5pPr>
            <a:lvl6pPr lvl="5" algn="ctr">
              <a:spcBef>
                <a:spcPts val="0"/>
              </a:spcBef>
              <a:spcAft>
                <a:spcPts val="0"/>
              </a:spcAft>
              <a:buSzPts val="18600"/>
              <a:buNone/>
              <a:defRPr sz="18600"/>
            </a:lvl6pPr>
            <a:lvl7pPr lvl="6" algn="ctr">
              <a:spcBef>
                <a:spcPts val="0"/>
              </a:spcBef>
              <a:spcAft>
                <a:spcPts val="0"/>
              </a:spcAft>
              <a:buSzPts val="18600"/>
              <a:buNone/>
              <a:defRPr sz="18600"/>
            </a:lvl7pPr>
            <a:lvl8pPr lvl="7" algn="ctr">
              <a:spcBef>
                <a:spcPts val="0"/>
              </a:spcBef>
              <a:spcAft>
                <a:spcPts val="0"/>
              </a:spcAft>
              <a:buSzPts val="18600"/>
              <a:buNone/>
              <a:defRPr sz="18600"/>
            </a:lvl8pPr>
            <a:lvl9pPr lvl="8" algn="ctr">
              <a:spcBef>
                <a:spcPts val="0"/>
              </a:spcBef>
              <a:spcAft>
                <a:spcPts val="0"/>
              </a:spcAft>
              <a:buSzPts val="18600"/>
              <a:buNone/>
              <a:defRPr sz="18600"/>
            </a:lvl9pPr>
          </a:lstStyle>
          <a:p>
            <a:endParaRPr/>
          </a:p>
        </p:txBody>
      </p:sp>
      <p:sp>
        <p:nvSpPr>
          <p:cNvPr id="15" name="Google Shape;15;p3"/>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04449" y="3737743"/>
            <a:ext cx="30191100" cy="4810200"/>
          </a:xfrm>
          <a:prstGeom prst="rect">
            <a:avLst/>
          </a:prstGeom>
        </p:spPr>
        <p:txBody>
          <a:bodyPr spcFirstLastPara="1" wrap="square" lIns="471925" tIns="471925" rIns="471925" bIns="471925" anchor="t" anchorCtr="0">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a:endParaRPr/>
          </a:p>
        </p:txBody>
      </p:sp>
      <p:sp>
        <p:nvSpPr>
          <p:cNvPr id="18" name="Google Shape;18;p4"/>
          <p:cNvSpPr txBox="1">
            <a:spLocks noGrp="1"/>
          </p:cNvSpPr>
          <p:nvPr>
            <p:ph type="body" idx="1"/>
          </p:nvPr>
        </p:nvSpPr>
        <p:spPr>
          <a:xfrm>
            <a:off x="1104449" y="9679580"/>
            <a:ext cx="30191100" cy="28694100"/>
          </a:xfrm>
          <a:prstGeom prst="rect">
            <a:avLst/>
          </a:prstGeom>
        </p:spPr>
        <p:txBody>
          <a:bodyPr spcFirstLastPara="1" wrap="square" lIns="471925" tIns="471925" rIns="471925" bIns="471925" anchor="t" anchorCtr="0">
            <a:normAutofit/>
          </a:bodyPr>
          <a:lstStyle>
            <a:lvl1pPr marL="457200" lvl="0" indent="-819150">
              <a:spcBef>
                <a:spcPts val="0"/>
              </a:spcBef>
              <a:spcAft>
                <a:spcPts val="0"/>
              </a:spcAft>
              <a:buSzPts val="9300"/>
              <a:buChar char="●"/>
              <a:defRPr/>
            </a:lvl1pPr>
            <a:lvl2pPr marL="914400" lvl="1" indent="-685800">
              <a:spcBef>
                <a:spcPts val="0"/>
              </a:spcBef>
              <a:spcAft>
                <a:spcPts val="0"/>
              </a:spcAft>
              <a:buSzPts val="7200"/>
              <a:buChar char="○"/>
              <a:defRPr/>
            </a:lvl2pPr>
            <a:lvl3pPr marL="1371600" lvl="2" indent="-685800">
              <a:spcBef>
                <a:spcPts val="0"/>
              </a:spcBef>
              <a:spcAft>
                <a:spcPts val="0"/>
              </a:spcAft>
              <a:buSzPts val="7200"/>
              <a:buChar char="■"/>
              <a:defRPr/>
            </a:lvl3pPr>
            <a:lvl4pPr marL="1828800" lvl="3" indent="-685800">
              <a:spcBef>
                <a:spcPts val="0"/>
              </a:spcBef>
              <a:spcAft>
                <a:spcPts val="0"/>
              </a:spcAft>
              <a:buSzPts val="7200"/>
              <a:buChar char="●"/>
              <a:defRPr/>
            </a:lvl4pPr>
            <a:lvl5pPr marL="2286000" lvl="4" indent="-685800">
              <a:spcBef>
                <a:spcPts val="0"/>
              </a:spcBef>
              <a:spcAft>
                <a:spcPts val="0"/>
              </a:spcAft>
              <a:buSzPts val="7200"/>
              <a:buChar char="○"/>
              <a:defRPr/>
            </a:lvl5pPr>
            <a:lvl6pPr marL="2743200" lvl="5" indent="-685800">
              <a:spcBef>
                <a:spcPts val="0"/>
              </a:spcBef>
              <a:spcAft>
                <a:spcPts val="0"/>
              </a:spcAft>
              <a:buSzPts val="7200"/>
              <a:buChar char="■"/>
              <a:defRPr/>
            </a:lvl6pPr>
            <a:lvl7pPr marL="3200400" lvl="6" indent="-685800">
              <a:spcBef>
                <a:spcPts val="0"/>
              </a:spcBef>
              <a:spcAft>
                <a:spcPts val="0"/>
              </a:spcAft>
              <a:buSzPts val="7200"/>
              <a:buChar char="●"/>
              <a:defRPr/>
            </a:lvl7pPr>
            <a:lvl8pPr marL="3657600" lvl="7" indent="-685800">
              <a:spcBef>
                <a:spcPts val="0"/>
              </a:spcBef>
              <a:spcAft>
                <a:spcPts val="0"/>
              </a:spcAft>
              <a:buSzPts val="7200"/>
              <a:buChar char="○"/>
              <a:defRPr/>
            </a:lvl8pPr>
            <a:lvl9pPr marL="4114800" lvl="8" indent="-685800">
              <a:spcBef>
                <a:spcPts val="0"/>
              </a:spcBef>
              <a:spcAft>
                <a:spcPts val="0"/>
              </a:spcAft>
              <a:buSzPts val="7200"/>
              <a:buChar char="■"/>
              <a:defRPr/>
            </a:lvl9pPr>
          </a:lstStyle>
          <a:p>
            <a:endParaRPr/>
          </a:p>
        </p:txBody>
      </p:sp>
      <p:sp>
        <p:nvSpPr>
          <p:cNvPr id="19" name="Google Shape;19;p4"/>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04449" y="3737743"/>
            <a:ext cx="30191100" cy="4810200"/>
          </a:xfrm>
          <a:prstGeom prst="rect">
            <a:avLst/>
          </a:prstGeom>
        </p:spPr>
        <p:txBody>
          <a:bodyPr spcFirstLastPara="1" wrap="square" lIns="471925" tIns="471925" rIns="471925" bIns="471925" anchor="t" anchorCtr="0">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a:endParaRPr/>
          </a:p>
        </p:txBody>
      </p:sp>
      <p:sp>
        <p:nvSpPr>
          <p:cNvPr id="22" name="Google Shape;22;p5"/>
          <p:cNvSpPr txBox="1">
            <a:spLocks noGrp="1"/>
          </p:cNvSpPr>
          <p:nvPr>
            <p:ph type="body" idx="1"/>
          </p:nvPr>
        </p:nvSpPr>
        <p:spPr>
          <a:xfrm>
            <a:off x="1104449" y="9679580"/>
            <a:ext cx="14172900" cy="28694100"/>
          </a:xfrm>
          <a:prstGeom prst="rect">
            <a:avLst/>
          </a:prstGeom>
        </p:spPr>
        <p:txBody>
          <a:bodyPr spcFirstLastPara="1" wrap="square" lIns="471925" tIns="471925" rIns="471925" bIns="471925" anchor="t" anchorCtr="0">
            <a:normAutofit/>
          </a:bodyPr>
          <a:lstStyle>
            <a:lvl1pPr marL="457200" lvl="0" indent="-685800">
              <a:spcBef>
                <a:spcPts val="0"/>
              </a:spcBef>
              <a:spcAft>
                <a:spcPts val="0"/>
              </a:spcAft>
              <a:buSzPts val="7200"/>
              <a:buChar char="●"/>
              <a:defRPr sz="7200"/>
            </a:lvl1pPr>
            <a:lvl2pPr marL="914400" lvl="1" indent="-622300">
              <a:spcBef>
                <a:spcPts val="0"/>
              </a:spcBef>
              <a:spcAft>
                <a:spcPts val="0"/>
              </a:spcAft>
              <a:buSzPts val="6200"/>
              <a:buChar char="○"/>
              <a:defRPr sz="6200"/>
            </a:lvl2pPr>
            <a:lvl3pPr marL="1371600" lvl="2" indent="-622300">
              <a:spcBef>
                <a:spcPts val="0"/>
              </a:spcBef>
              <a:spcAft>
                <a:spcPts val="0"/>
              </a:spcAft>
              <a:buSzPts val="6200"/>
              <a:buChar char="■"/>
              <a:defRPr sz="6200"/>
            </a:lvl3pPr>
            <a:lvl4pPr marL="1828800" lvl="3" indent="-622300">
              <a:spcBef>
                <a:spcPts val="0"/>
              </a:spcBef>
              <a:spcAft>
                <a:spcPts val="0"/>
              </a:spcAft>
              <a:buSzPts val="6200"/>
              <a:buChar char="●"/>
              <a:defRPr sz="6200"/>
            </a:lvl4pPr>
            <a:lvl5pPr marL="2286000" lvl="4" indent="-622300">
              <a:spcBef>
                <a:spcPts val="0"/>
              </a:spcBef>
              <a:spcAft>
                <a:spcPts val="0"/>
              </a:spcAft>
              <a:buSzPts val="6200"/>
              <a:buChar char="○"/>
              <a:defRPr sz="6200"/>
            </a:lvl5pPr>
            <a:lvl6pPr marL="2743200" lvl="5" indent="-622300">
              <a:spcBef>
                <a:spcPts val="0"/>
              </a:spcBef>
              <a:spcAft>
                <a:spcPts val="0"/>
              </a:spcAft>
              <a:buSzPts val="6200"/>
              <a:buChar char="■"/>
              <a:defRPr sz="6200"/>
            </a:lvl6pPr>
            <a:lvl7pPr marL="3200400" lvl="6" indent="-622300">
              <a:spcBef>
                <a:spcPts val="0"/>
              </a:spcBef>
              <a:spcAft>
                <a:spcPts val="0"/>
              </a:spcAft>
              <a:buSzPts val="6200"/>
              <a:buChar char="●"/>
              <a:defRPr sz="6200"/>
            </a:lvl7pPr>
            <a:lvl8pPr marL="3657600" lvl="7" indent="-622300">
              <a:spcBef>
                <a:spcPts val="0"/>
              </a:spcBef>
              <a:spcAft>
                <a:spcPts val="0"/>
              </a:spcAft>
              <a:buSzPts val="6200"/>
              <a:buChar char="○"/>
              <a:defRPr sz="6200"/>
            </a:lvl8pPr>
            <a:lvl9pPr marL="4114800" lvl="8" indent="-622300">
              <a:spcBef>
                <a:spcPts val="0"/>
              </a:spcBef>
              <a:spcAft>
                <a:spcPts val="0"/>
              </a:spcAft>
              <a:buSzPts val="6200"/>
              <a:buChar char="■"/>
              <a:defRPr sz="6200"/>
            </a:lvl9pPr>
          </a:lstStyle>
          <a:p>
            <a:endParaRPr/>
          </a:p>
        </p:txBody>
      </p:sp>
      <p:sp>
        <p:nvSpPr>
          <p:cNvPr id="23" name="Google Shape;23;p5"/>
          <p:cNvSpPr txBox="1">
            <a:spLocks noGrp="1"/>
          </p:cNvSpPr>
          <p:nvPr>
            <p:ph type="body" idx="2"/>
          </p:nvPr>
        </p:nvSpPr>
        <p:spPr>
          <a:xfrm>
            <a:off x="17122677" y="9679580"/>
            <a:ext cx="14172900" cy="28694100"/>
          </a:xfrm>
          <a:prstGeom prst="rect">
            <a:avLst/>
          </a:prstGeom>
        </p:spPr>
        <p:txBody>
          <a:bodyPr spcFirstLastPara="1" wrap="square" lIns="471925" tIns="471925" rIns="471925" bIns="471925" anchor="t" anchorCtr="0">
            <a:normAutofit/>
          </a:bodyPr>
          <a:lstStyle>
            <a:lvl1pPr marL="457200" lvl="0" indent="-685800">
              <a:spcBef>
                <a:spcPts val="0"/>
              </a:spcBef>
              <a:spcAft>
                <a:spcPts val="0"/>
              </a:spcAft>
              <a:buSzPts val="7200"/>
              <a:buChar char="●"/>
              <a:defRPr sz="7200"/>
            </a:lvl1pPr>
            <a:lvl2pPr marL="914400" lvl="1" indent="-622300">
              <a:spcBef>
                <a:spcPts val="0"/>
              </a:spcBef>
              <a:spcAft>
                <a:spcPts val="0"/>
              </a:spcAft>
              <a:buSzPts val="6200"/>
              <a:buChar char="○"/>
              <a:defRPr sz="6200"/>
            </a:lvl2pPr>
            <a:lvl3pPr marL="1371600" lvl="2" indent="-622300">
              <a:spcBef>
                <a:spcPts val="0"/>
              </a:spcBef>
              <a:spcAft>
                <a:spcPts val="0"/>
              </a:spcAft>
              <a:buSzPts val="6200"/>
              <a:buChar char="■"/>
              <a:defRPr sz="6200"/>
            </a:lvl3pPr>
            <a:lvl4pPr marL="1828800" lvl="3" indent="-622300">
              <a:spcBef>
                <a:spcPts val="0"/>
              </a:spcBef>
              <a:spcAft>
                <a:spcPts val="0"/>
              </a:spcAft>
              <a:buSzPts val="6200"/>
              <a:buChar char="●"/>
              <a:defRPr sz="6200"/>
            </a:lvl4pPr>
            <a:lvl5pPr marL="2286000" lvl="4" indent="-622300">
              <a:spcBef>
                <a:spcPts val="0"/>
              </a:spcBef>
              <a:spcAft>
                <a:spcPts val="0"/>
              </a:spcAft>
              <a:buSzPts val="6200"/>
              <a:buChar char="○"/>
              <a:defRPr sz="6200"/>
            </a:lvl5pPr>
            <a:lvl6pPr marL="2743200" lvl="5" indent="-622300">
              <a:spcBef>
                <a:spcPts val="0"/>
              </a:spcBef>
              <a:spcAft>
                <a:spcPts val="0"/>
              </a:spcAft>
              <a:buSzPts val="6200"/>
              <a:buChar char="■"/>
              <a:defRPr sz="6200"/>
            </a:lvl6pPr>
            <a:lvl7pPr marL="3200400" lvl="6" indent="-622300">
              <a:spcBef>
                <a:spcPts val="0"/>
              </a:spcBef>
              <a:spcAft>
                <a:spcPts val="0"/>
              </a:spcAft>
              <a:buSzPts val="6200"/>
              <a:buChar char="●"/>
              <a:defRPr sz="6200"/>
            </a:lvl7pPr>
            <a:lvl8pPr marL="3657600" lvl="7" indent="-622300">
              <a:spcBef>
                <a:spcPts val="0"/>
              </a:spcBef>
              <a:spcAft>
                <a:spcPts val="0"/>
              </a:spcAft>
              <a:buSzPts val="6200"/>
              <a:buChar char="○"/>
              <a:defRPr sz="6200"/>
            </a:lvl8pPr>
            <a:lvl9pPr marL="4114800" lvl="8" indent="-622300">
              <a:spcBef>
                <a:spcPts val="0"/>
              </a:spcBef>
              <a:spcAft>
                <a:spcPts val="0"/>
              </a:spcAft>
              <a:buSzPts val="6200"/>
              <a:buChar char="■"/>
              <a:defRPr sz="6200"/>
            </a:lvl9pPr>
          </a:lstStyle>
          <a:p>
            <a:endParaRPr/>
          </a:p>
        </p:txBody>
      </p:sp>
      <p:sp>
        <p:nvSpPr>
          <p:cNvPr id="24" name="Google Shape;24;p5"/>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04449" y="3737743"/>
            <a:ext cx="30191100" cy="4810200"/>
          </a:xfrm>
          <a:prstGeom prst="rect">
            <a:avLst/>
          </a:prstGeom>
        </p:spPr>
        <p:txBody>
          <a:bodyPr spcFirstLastPara="1" wrap="square" lIns="471925" tIns="471925" rIns="471925" bIns="471925" anchor="t" anchorCtr="0">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a:endParaRPr/>
          </a:p>
        </p:txBody>
      </p:sp>
      <p:sp>
        <p:nvSpPr>
          <p:cNvPr id="27" name="Google Shape;27;p6"/>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04449" y="4666457"/>
            <a:ext cx="9949500" cy="6347100"/>
          </a:xfrm>
          <a:prstGeom prst="rect">
            <a:avLst/>
          </a:prstGeom>
        </p:spPr>
        <p:txBody>
          <a:bodyPr spcFirstLastPara="1" wrap="square" lIns="471925" tIns="471925" rIns="471925" bIns="471925" anchor="b" anchorCtr="0">
            <a:normAutofit/>
          </a:bodyPr>
          <a:lstStyle>
            <a:lvl1pPr lvl="0">
              <a:spcBef>
                <a:spcPts val="0"/>
              </a:spcBef>
              <a:spcAft>
                <a:spcPts val="0"/>
              </a:spcAft>
              <a:buSzPts val="12400"/>
              <a:buNone/>
              <a:defRPr sz="12400"/>
            </a:lvl1pPr>
            <a:lvl2pPr lvl="1">
              <a:spcBef>
                <a:spcPts val="0"/>
              </a:spcBef>
              <a:spcAft>
                <a:spcPts val="0"/>
              </a:spcAft>
              <a:buSzPts val="12400"/>
              <a:buNone/>
              <a:defRPr sz="12400"/>
            </a:lvl2pPr>
            <a:lvl3pPr lvl="2">
              <a:spcBef>
                <a:spcPts val="0"/>
              </a:spcBef>
              <a:spcAft>
                <a:spcPts val="0"/>
              </a:spcAft>
              <a:buSzPts val="12400"/>
              <a:buNone/>
              <a:defRPr sz="12400"/>
            </a:lvl3pPr>
            <a:lvl4pPr lvl="3">
              <a:spcBef>
                <a:spcPts val="0"/>
              </a:spcBef>
              <a:spcAft>
                <a:spcPts val="0"/>
              </a:spcAft>
              <a:buSzPts val="12400"/>
              <a:buNone/>
              <a:defRPr sz="12400"/>
            </a:lvl4pPr>
            <a:lvl5pPr lvl="4">
              <a:spcBef>
                <a:spcPts val="0"/>
              </a:spcBef>
              <a:spcAft>
                <a:spcPts val="0"/>
              </a:spcAft>
              <a:buSzPts val="12400"/>
              <a:buNone/>
              <a:defRPr sz="12400"/>
            </a:lvl5pPr>
            <a:lvl6pPr lvl="5">
              <a:spcBef>
                <a:spcPts val="0"/>
              </a:spcBef>
              <a:spcAft>
                <a:spcPts val="0"/>
              </a:spcAft>
              <a:buSzPts val="12400"/>
              <a:buNone/>
              <a:defRPr sz="12400"/>
            </a:lvl6pPr>
            <a:lvl7pPr lvl="6">
              <a:spcBef>
                <a:spcPts val="0"/>
              </a:spcBef>
              <a:spcAft>
                <a:spcPts val="0"/>
              </a:spcAft>
              <a:buSzPts val="12400"/>
              <a:buNone/>
              <a:defRPr sz="12400"/>
            </a:lvl7pPr>
            <a:lvl8pPr lvl="7">
              <a:spcBef>
                <a:spcPts val="0"/>
              </a:spcBef>
              <a:spcAft>
                <a:spcPts val="0"/>
              </a:spcAft>
              <a:buSzPts val="12400"/>
              <a:buNone/>
              <a:defRPr sz="12400"/>
            </a:lvl8pPr>
            <a:lvl9pPr lvl="8">
              <a:spcBef>
                <a:spcPts val="0"/>
              </a:spcBef>
              <a:spcAft>
                <a:spcPts val="0"/>
              </a:spcAft>
              <a:buSzPts val="12400"/>
              <a:buNone/>
              <a:defRPr sz="12400"/>
            </a:lvl9pPr>
          </a:lstStyle>
          <a:p>
            <a:endParaRPr/>
          </a:p>
        </p:txBody>
      </p:sp>
      <p:sp>
        <p:nvSpPr>
          <p:cNvPr id="30" name="Google Shape;30;p7"/>
          <p:cNvSpPr txBox="1">
            <a:spLocks noGrp="1"/>
          </p:cNvSpPr>
          <p:nvPr>
            <p:ph type="body" idx="1"/>
          </p:nvPr>
        </p:nvSpPr>
        <p:spPr>
          <a:xfrm>
            <a:off x="1104449" y="11671181"/>
            <a:ext cx="9949500" cy="26703600"/>
          </a:xfrm>
          <a:prstGeom prst="rect">
            <a:avLst/>
          </a:prstGeom>
        </p:spPr>
        <p:txBody>
          <a:bodyPr spcFirstLastPara="1" wrap="square" lIns="471925" tIns="471925" rIns="471925" bIns="471925" anchor="t" anchorCtr="0">
            <a:normAutofit/>
          </a:bodyPr>
          <a:lstStyle>
            <a:lvl1pPr marL="457200" lvl="0" indent="-622300">
              <a:spcBef>
                <a:spcPts val="0"/>
              </a:spcBef>
              <a:spcAft>
                <a:spcPts val="0"/>
              </a:spcAft>
              <a:buSzPts val="6200"/>
              <a:buChar char="●"/>
              <a:defRPr sz="6200"/>
            </a:lvl1pPr>
            <a:lvl2pPr marL="914400" lvl="1" indent="-622300">
              <a:spcBef>
                <a:spcPts val="0"/>
              </a:spcBef>
              <a:spcAft>
                <a:spcPts val="0"/>
              </a:spcAft>
              <a:buSzPts val="6200"/>
              <a:buChar char="○"/>
              <a:defRPr sz="6200"/>
            </a:lvl2pPr>
            <a:lvl3pPr marL="1371600" lvl="2" indent="-622300">
              <a:spcBef>
                <a:spcPts val="0"/>
              </a:spcBef>
              <a:spcAft>
                <a:spcPts val="0"/>
              </a:spcAft>
              <a:buSzPts val="6200"/>
              <a:buChar char="■"/>
              <a:defRPr sz="6200"/>
            </a:lvl3pPr>
            <a:lvl4pPr marL="1828800" lvl="3" indent="-622300">
              <a:spcBef>
                <a:spcPts val="0"/>
              </a:spcBef>
              <a:spcAft>
                <a:spcPts val="0"/>
              </a:spcAft>
              <a:buSzPts val="6200"/>
              <a:buChar char="●"/>
              <a:defRPr sz="6200"/>
            </a:lvl4pPr>
            <a:lvl5pPr marL="2286000" lvl="4" indent="-622300">
              <a:spcBef>
                <a:spcPts val="0"/>
              </a:spcBef>
              <a:spcAft>
                <a:spcPts val="0"/>
              </a:spcAft>
              <a:buSzPts val="6200"/>
              <a:buChar char="○"/>
              <a:defRPr sz="6200"/>
            </a:lvl5pPr>
            <a:lvl6pPr marL="2743200" lvl="5" indent="-622300">
              <a:spcBef>
                <a:spcPts val="0"/>
              </a:spcBef>
              <a:spcAft>
                <a:spcPts val="0"/>
              </a:spcAft>
              <a:buSzPts val="6200"/>
              <a:buChar char="■"/>
              <a:defRPr sz="6200"/>
            </a:lvl6pPr>
            <a:lvl7pPr marL="3200400" lvl="6" indent="-622300">
              <a:spcBef>
                <a:spcPts val="0"/>
              </a:spcBef>
              <a:spcAft>
                <a:spcPts val="0"/>
              </a:spcAft>
              <a:buSzPts val="6200"/>
              <a:buChar char="●"/>
              <a:defRPr sz="6200"/>
            </a:lvl7pPr>
            <a:lvl8pPr marL="3657600" lvl="7" indent="-622300">
              <a:spcBef>
                <a:spcPts val="0"/>
              </a:spcBef>
              <a:spcAft>
                <a:spcPts val="0"/>
              </a:spcAft>
              <a:buSzPts val="6200"/>
              <a:buChar char="○"/>
              <a:defRPr sz="6200"/>
            </a:lvl8pPr>
            <a:lvl9pPr marL="4114800" lvl="8" indent="-622300">
              <a:spcBef>
                <a:spcPts val="0"/>
              </a:spcBef>
              <a:spcAft>
                <a:spcPts val="0"/>
              </a:spcAft>
              <a:buSzPts val="6200"/>
              <a:buChar char="■"/>
              <a:defRPr sz="6200"/>
            </a:lvl9pPr>
          </a:lstStyle>
          <a:p>
            <a:endParaRPr/>
          </a:p>
        </p:txBody>
      </p:sp>
      <p:sp>
        <p:nvSpPr>
          <p:cNvPr id="31" name="Google Shape;31;p7"/>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37106" y="3780787"/>
            <a:ext cx="22563000" cy="34358400"/>
          </a:xfrm>
          <a:prstGeom prst="rect">
            <a:avLst/>
          </a:prstGeom>
        </p:spPr>
        <p:txBody>
          <a:bodyPr spcFirstLastPara="1" wrap="square" lIns="471925" tIns="471925" rIns="471925" bIns="471925" anchor="ctr" anchorCtr="0">
            <a:normAutofit/>
          </a:bodyPr>
          <a:lstStyle>
            <a:lvl1pPr lvl="0">
              <a:spcBef>
                <a:spcPts val="0"/>
              </a:spcBef>
              <a:spcAft>
                <a:spcPts val="0"/>
              </a:spcAft>
              <a:buSzPts val="24800"/>
              <a:buNone/>
              <a:defRPr sz="24800"/>
            </a:lvl1pPr>
            <a:lvl2pPr lvl="1">
              <a:spcBef>
                <a:spcPts val="0"/>
              </a:spcBef>
              <a:spcAft>
                <a:spcPts val="0"/>
              </a:spcAft>
              <a:buSzPts val="24800"/>
              <a:buNone/>
              <a:defRPr sz="24800"/>
            </a:lvl2pPr>
            <a:lvl3pPr lvl="2">
              <a:spcBef>
                <a:spcPts val="0"/>
              </a:spcBef>
              <a:spcAft>
                <a:spcPts val="0"/>
              </a:spcAft>
              <a:buSzPts val="24800"/>
              <a:buNone/>
              <a:defRPr sz="24800"/>
            </a:lvl3pPr>
            <a:lvl4pPr lvl="3">
              <a:spcBef>
                <a:spcPts val="0"/>
              </a:spcBef>
              <a:spcAft>
                <a:spcPts val="0"/>
              </a:spcAft>
              <a:buSzPts val="24800"/>
              <a:buNone/>
              <a:defRPr sz="24800"/>
            </a:lvl4pPr>
            <a:lvl5pPr lvl="4">
              <a:spcBef>
                <a:spcPts val="0"/>
              </a:spcBef>
              <a:spcAft>
                <a:spcPts val="0"/>
              </a:spcAft>
              <a:buSzPts val="24800"/>
              <a:buNone/>
              <a:defRPr sz="24800"/>
            </a:lvl5pPr>
            <a:lvl6pPr lvl="5">
              <a:spcBef>
                <a:spcPts val="0"/>
              </a:spcBef>
              <a:spcAft>
                <a:spcPts val="0"/>
              </a:spcAft>
              <a:buSzPts val="24800"/>
              <a:buNone/>
              <a:defRPr sz="24800"/>
            </a:lvl6pPr>
            <a:lvl7pPr lvl="6">
              <a:spcBef>
                <a:spcPts val="0"/>
              </a:spcBef>
              <a:spcAft>
                <a:spcPts val="0"/>
              </a:spcAft>
              <a:buSzPts val="24800"/>
              <a:buNone/>
              <a:defRPr sz="24800"/>
            </a:lvl7pPr>
            <a:lvl8pPr lvl="7">
              <a:spcBef>
                <a:spcPts val="0"/>
              </a:spcBef>
              <a:spcAft>
                <a:spcPts val="0"/>
              </a:spcAft>
              <a:buSzPts val="24800"/>
              <a:buNone/>
              <a:defRPr sz="24800"/>
            </a:lvl8pPr>
            <a:lvl9pPr lvl="8">
              <a:spcBef>
                <a:spcPts val="0"/>
              </a:spcBef>
              <a:spcAft>
                <a:spcPts val="0"/>
              </a:spcAft>
              <a:buSzPts val="24800"/>
              <a:buNone/>
              <a:defRPr sz="24800"/>
            </a:lvl9pPr>
          </a:lstStyle>
          <a:p>
            <a:endParaRPr/>
          </a:p>
        </p:txBody>
      </p:sp>
      <p:sp>
        <p:nvSpPr>
          <p:cNvPr id="34" name="Google Shape;34;p8"/>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200000" y="-1050"/>
            <a:ext cx="16200000" cy="43200000"/>
          </a:xfrm>
          <a:prstGeom prst="rect">
            <a:avLst/>
          </a:prstGeom>
          <a:solidFill>
            <a:schemeClr val="lt2"/>
          </a:solidFill>
          <a:ln>
            <a:noFill/>
          </a:ln>
        </p:spPr>
        <p:txBody>
          <a:bodyPr spcFirstLastPara="1" wrap="square" lIns="471925" tIns="471925" rIns="471925" bIns="4719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940748" y="10357375"/>
            <a:ext cx="14333400" cy="12449700"/>
          </a:xfrm>
          <a:prstGeom prst="rect">
            <a:avLst/>
          </a:prstGeom>
        </p:spPr>
        <p:txBody>
          <a:bodyPr spcFirstLastPara="1" wrap="square" lIns="471925" tIns="471925" rIns="471925" bIns="471925" anchor="b" anchorCtr="0">
            <a:normAutofit/>
          </a:bodyPr>
          <a:lstStyle>
            <a:lvl1pPr lvl="0" algn="ctr">
              <a:spcBef>
                <a:spcPts val="0"/>
              </a:spcBef>
              <a:spcAft>
                <a:spcPts val="0"/>
              </a:spcAft>
              <a:buSzPts val="21700"/>
              <a:buNone/>
              <a:defRPr sz="21700"/>
            </a:lvl1pPr>
            <a:lvl2pPr lvl="1" algn="ctr">
              <a:spcBef>
                <a:spcPts val="0"/>
              </a:spcBef>
              <a:spcAft>
                <a:spcPts val="0"/>
              </a:spcAft>
              <a:buSzPts val="21700"/>
              <a:buNone/>
              <a:defRPr sz="21700"/>
            </a:lvl2pPr>
            <a:lvl3pPr lvl="2" algn="ctr">
              <a:spcBef>
                <a:spcPts val="0"/>
              </a:spcBef>
              <a:spcAft>
                <a:spcPts val="0"/>
              </a:spcAft>
              <a:buSzPts val="21700"/>
              <a:buNone/>
              <a:defRPr sz="21700"/>
            </a:lvl3pPr>
            <a:lvl4pPr lvl="3" algn="ctr">
              <a:spcBef>
                <a:spcPts val="0"/>
              </a:spcBef>
              <a:spcAft>
                <a:spcPts val="0"/>
              </a:spcAft>
              <a:buSzPts val="21700"/>
              <a:buNone/>
              <a:defRPr sz="21700"/>
            </a:lvl4pPr>
            <a:lvl5pPr lvl="4" algn="ctr">
              <a:spcBef>
                <a:spcPts val="0"/>
              </a:spcBef>
              <a:spcAft>
                <a:spcPts val="0"/>
              </a:spcAft>
              <a:buSzPts val="21700"/>
              <a:buNone/>
              <a:defRPr sz="21700"/>
            </a:lvl5pPr>
            <a:lvl6pPr lvl="5" algn="ctr">
              <a:spcBef>
                <a:spcPts val="0"/>
              </a:spcBef>
              <a:spcAft>
                <a:spcPts val="0"/>
              </a:spcAft>
              <a:buSzPts val="21700"/>
              <a:buNone/>
              <a:defRPr sz="21700"/>
            </a:lvl6pPr>
            <a:lvl7pPr lvl="6" algn="ctr">
              <a:spcBef>
                <a:spcPts val="0"/>
              </a:spcBef>
              <a:spcAft>
                <a:spcPts val="0"/>
              </a:spcAft>
              <a:buSzPts val="21700"/>
              <a:buNone/>
              <a:defRPr sz="21700"/>
            </a:lvl7pPr>
            <a:lvl8pPr lvl="7" algn="ctr">
              <a:spcBef>
                <a:spcPts val="0"/>
              </a:spcBef>
              <a:spcAft>
                <a:spcPts val="0"/>
              </a:spcAft>
              <a:buSzPts val="21700"/>
              <a:buNone/>
              <a:defRPr sz="21700"/>
            </a:lvl8pPr>
            <a:lvl9pPr lvl="8" algn="ctr">
              <a:spcBef>
                <a:spcPts val="0"/>
              </a:spcBef>
              <a:spcAft>
                <a:spcPts val="0"/>
              </a:spcAft>
              <a:buSzPts val="21700"/>
              <a:buNone/>
              <a:defRPr sz="21700"/>
            </a:lvl9pPr>
          </a:lstStyle>
          <a:p>
            <a:endParaRPr/>
          </a:p>
        </p:txBody>
      </p:sp>
      <p:sp>
        <p:nvSpPr>
          <p:cNvPr id="38" name="Google Shape;38;p9"/>
          <p:cNvSpPr txBox="1">
            <a:spLocks noGrp="1"/>
          </p:cNvSpPr>
          <p:nvPr>
            <p:ph type="subTitle" idx="1"/>
          </p:nvPr>
        </p:nvSpPr>
        <p:spPr>
          <a:xfrm>
            <a:off x="940748" y="23542887"/>
            <a:ext cx="14333400" cy="10373400"/>
          </a:xfrm>
          <a:prstGeom prst="rect">
            <a:avLst/>
          </a:prstGeom>
        </p:spPr>
        <p:txBody>
          <a:bodyPr spcFirstLastPara="1" wrap="square" lIns="471925" tIns="471925" rIns="471925" bIns="471925" anchor="t" anchorCtr="0">
            <a:normAutofit/>
          </a:bodyPr>
          <a:lstStyle>
            <a:lvl1pPr lvl="0" algn="ctr">
              <a:lnSpc>
                <a:spcPct val="100000"/>
              </a:lnSpc>
              <a:spcBef>
                <a:spcPts val="0"/>
              </a:spcBef>
              <a:spcAft>
                <a:spcPts val="0"/>
              </a:spcAft>
              <a:buSzPts val="10800"/>
              <a:buNone/>
              <a:defRPr sz="10800"/>
            </a:lvl1pPr>
            <a:lvl2pPr lvl="1" algn="ctr">
              <a:lnSpc>
                <a:spcPct val="100000"/>
              </a:lnSpc>
              <a:spcBef>
                <a:spcPts val="0"/>
              </a:spcBef>
              <a:spcAft>
                <a:spcPts val="0"/>
              </a:spcAft>
              <a:buSzPts val="10800"/>
              <a:buNone/>
              <a:defRPr sz="10800"/>
            </a:lvl2pPr>
            <a:lvl3pPr lvl="2" algn="ctr">
              <a:lnSpc>
                <a:spcPct val="100000"/>
              </a:lnSpc>
              <a:spcBef>
                <a:spcPts val="0"/>
              </a:spcBef>
              <a:spcAft>
                <a:spcPts val="0"/>
              </a:spcAft>
              <a:buSzPts val="10800"/>
              <a:buNone/>
              <a:defRPr sz="10800"/>
            </a:lvl3pPr>
            <a:lvl4pPr lvl="3" algn="ctr">
              <a:lnSpc>
                <a:spcPct val="100000"/>
              </a:lnSpc>
              <a:spcBef>
                <a:spcPts val="0"/>
              </a:spcBef>
              <a:spcAft>
                <a:spcPts val="0"/>
              </a:spcAft>
              <a:buSzPts val="10800"/>
              <a:buNone/>
              <a:defRPr sz="10800"/>
            </a:lvl4pPr>
            <a:lvl5pPr lvl="4" algn="ctr">
              <a:lnSpc>
                <a:spcPct val="100000"/>
              </a:lnSpc>
              <a:spcBef>
                <a:spcPts val="0"/>
              </a:spcBef>
              <a:spcAft>
                <a:spcPts val="0"/>
              </a:spcAft>
              <a:buSzPts val="10800"/>
              <a:buNone/>
              <a:defRPr sz="10800"/>
            </a:lvl5pPr>
            <a:lvl6pPr lvl="5" algn="ctr">
              <a:lnSpc>
                <a:spcPct val="100000"/>
              </a:lnSpc>
              <a:spcBef>
                <a:spcPts val="0"/>
              </a:spcBef>
              <a:spcAft>
                <a:spcPts val="0"/>
              </a:spcAft>
              <a:buSzPts val="10800"/>
              <a:buNone/>
              <a:defRPr sz="10800"/>
            </a:lvl6pPr>
            <a:lvl7pPr lvl="6" algn="ctr">
              <a:lnSpc>
                <a:spcPct val="100000"/>
              </a:lnSpc>
              <a:spcBef>
                <a:spcPts val="0"/>
              </a:spcBef>
              <a:spcAft>
                <a:spcPts val="0"/>
              </a:spcAft>
              <a:buSzPts val="10800"/>
              <a:buNone/>
              <a:defRPr sz="10800"/>
            </a:lvl7pPr>
            <a:lvl8pPr lvl="7" algn="ctr">
              <a:lnSpc>
                <a:spcPct val="100000"/>
              </a:lnSpc>
              <a:spcBef>
                <a:spcPts val="0"/>
              </a:spcBef>
              <a:spcAft>
                <a:spcPts val="0"/>
              </a:spcAft>
              <a:buSzPts val="10800"/>
              <a:buNone/>
              <a:defRPr sz="10800"/>
            </a:lvl8pPr>
            <a:lvl9pPr lvl="8" algn="ctr">
              <a:lnSpc>
                <a:spcPct val="100000"/>
              </a:lnSpc>
              <a:spcBef>
                <a:spcPts val="0"/>
              </a:spcBef>
              <a:spcAft>
                <a:spcPts val="0"/>
              </a:spcAft>
              <a:buSzPts val="10800"/>
              <a:buNone/>
              <a:defRPr sz="10800"/>
            </a:lvl9pPr>
          </a:lstStyle>
          <a:p>
            <a:endParaRPr/>
          </a:p>
        </p:txBody>
      </p:sp>
      <p:sp>
        <p:nvSpPr>
          <p:cNvPr id="39" name="Google Shape;39;p9"/>
          <p:cNvSpPr txBox="1">
            <a:spLocks noGrp="1"/>
          </p:cNvSpPr>
          <p:nvPr>
            <p:ph type="body" idx="2"/>
          </p:nvPr>
        </p:nvSpPr>
        <p:spPr>
          <a:xfrm>
            <a:off x="17502165" y="6081470"/>
            <a:ext cx="13595700" cy="31035000"/>
          </a:xfrm>
          <a:prstGeom prst="rect">
            <a:avLst/>
          </a:prstGeom>
        </p:spPr>
        <p:txBody>
          <a:bodyPr spcFirstLastPara="1" wrap="square" lIns="471925" tIns="471925" rIns="471925" bIns="471925" anchor="ctr" anchorCtr="0">
            <a:normAutofit/>
          </a:bodyPr>
          <a:lstStyle>
            <a:lvl1pPr marL="457200" lvl="0" indent="-819150">
              <a:spcBef>
                <a:spcPts val="0"/>
              </a:spcBef>
              <a:spcAft>
                <a:spcPts val="0"/>
              </a:spcAft>
              <a:buSzPts val="9300"/>
              <a:buChar char="●"/>
              <a:defRPr/>
            </a:lvl1pPr>
            <a:lvl2pPr marL="914400" lvl="1" indent="-685800">
              <a:spcBef>
                <a:spcPts val="0"/>
              </a:spcBef>
              <a:spcAft>
                <a:spcPts val="0"/>
              </a:spcAft>
              <a:buSzPts val="7200"/>
              <a:buChar char="○"/>
              <a:defRPr/>
            </a:lvl2pPr>
            <a:lvl3pPr marL="1371600" lvl="2" indent="-685800">
              <a:spcBef>
                <a:spcPts val="0"/>
              </a:spcBef>
              <a:spcAft>
                <a:spcPts val="0"/>
              </a:spcAft>
              <a:buSzPts val="7200"/>
              <a:buChar char="■"/>
              <a:defRPr/>
            </a:lvl3pPr>
            <a:lvl4pPr marL="1828800" lvl="3" indent="-685800">
              <a:spcBef>
                <a:spcPts val="0"/>
              </a:spcBef>
              <a:spcAft>
                <a:spcPts val="0"/>
              </a:spcAft>
              <a:buSzPts val="7200"/>
              <a:buChar char="●"/>
              <a:defRPr/>
            </a:lvl4pPr>
            <a:lvl5pPr marL="2286000" lvl="4" indent="-685800">
              <a:spcBef>
                <a:spcPts val="0"/>
              </a:spcBef>
              <a:spcAft>
                <a:spcPts val="0"/>
              </a:spcAft>
              <a:buSzPts val="7200"/>
              <a:buChar char="○"/>
              <a:defRPr/>
            </a:lvl5pPr>
            <a:lvl6pPr marL="2743200" lvl="5" indent="-685800">
              <a:spcBef>
                <a:spcPts val="0"/>
              </a:spcBef>
              <a:spcAft>
                <a:spcPts val="0"/>
              </a:spcAft>
              <a:buSzPts val="7200"/>
              <a:buChar char="■"/>
              <a:defRPr/>
            </a:lvl6pPr>
            <a:lvl7pPr marL="3200400" lvl="6" indent="-685800">
              <a:spcBef>
                <a:spcPts val="0"/>
              </a:spcBef>
              <a:spcAft>
                <a:spcPts val="0"/>
              </a:spcAft>
              <a:buSzPts val="7200"/>
              <a:buChar char="●"/>
              <a:defRPr/>
            </a:lvl7pPr>
            <a:lvl8pPr marL="3657600" lvl="7" indent="-685800">
              <a:spcBef>
                <a:spcPts val="0"/>
              </a:spcBef>
              <a:spcAft>
                <a:spcPts val="0"/>
              </a:spcAft>
              <a:buSzPts val="7200"/>
              <a:buChar char="○"/>
              <a:defRPr/>
            </a:lvl8pPr>
            <a:lvl9pPr marL="4114800" lvl="8" indent="-685800">
              <a:spcBef>
                <a:spcPts val="0"/>
              </a:spcBef>
              <a:spcAft>
                <a:spcPts val="0"/>
              </a:spcAft>
              <a:buSzPts val="7200"/>
              <a:buChar char="■"/>
              <a:defRPr/>
            </a:lvl9pPr>
          </a:lstStyle>
          <a:p>
            <a:endParaRPr/>
          </a:p>
        </p:txBody>
      </p:sp>
      <p:sp>
        <p:nvSpPr>
          <p:cNvPr id="40" name="Google Shape;40;p9"/>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04449" y="35532388"/>
            <a:ext cx="21255600" cy="5082300"/>
          </a:xfrm>
          <a:prstGeom prst="rect">
            <a:avLst/>
          </a:prstGeom>
        </p:spPr>
        <p:txBody>
          <a:bodyPr spcFirstLastPara="1" wrap="square" lIns="471925" tIns="471925" rIns="471925" bIns="471925" anchor="ctr" anchorCtr="0">
            <a:normAutofit/>
          </a:bodyPr>
          <a:lstStyle>
            <a:lvl1pPr marL="457200" lvl="0" indent="-228600">
              <a:lnSpc>
                <a:spcPct val="100000"/>
              </a:lnSpc>
              <a:spcBef>
                <a:spcPts val="0"/>
              </a:spcBef>
              <a:spcAft>
                <a:spcPts val="0"/>
              </a:spcAft>
              <a:buSzPts val="9300"/>
              <a:buNone/>
              <a:defRPr/>
            </a:lvl1pPr>
          </a:lstStyle>
          <a:p>
            <a:endParaRPr/>
          </a:p>
        </p:txBody>
      </p:sp>
      <p:sp>
        <p:nvSpPr>
          <p:cNvPr id="43" name="Google Shape;43;p10"/>
          <p:cNvSpPr txBox="1">
            <a:spLocks noGrp="1"/>
          </p:cNvSpPr>
          <p:nvPr>
            <p:ph type="sldNum" idx="12"/>
          </p:nvPr>
        </p:nvSpPr>
        <p:spPr>
          <a:xfrm>
            <a:off x="30020520" y="39166125"/>
            <a:ext cx="1944300" cy="3305700"/>
          </a:xfrm>
          <a:prstGeom prst="rect">
            <a:avLst/>
          </a:prstGeom>
        </p:spPr>
        <p:txBody>
          <a:bodyPr spcFirstLastPara="1" wrap="square" lIns="471925" tIns="471925" rIns="471925" bIns="471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04449" y="3737743"/>
            <a:ext cx="30191100" cy="4810200"/>
          </a:xfrm>
          <a:prstGeom prst="rect">
            <a:avLst/>
          </a:prstGeom>
          <a:noFill/>
          <a:ln>
            <a:noFill/>
          </a:ln>
        </p:spPr>
        <p:txBody>
          <a:bodyPr spcFirstLastPara="1" wrap="square" lIns="471925" tIns="471925" rIns="471925" bIns="471925" anchor="t" anchorCtr="0">
            <a:normAutofit/>
          </a:bodyPr>
          <a:lstStyle>
            <a:lvl1pPr lvl="0">
              <a:spcBef>
                <a:spcPts val="0"/>
              </a:spcBef>
              <a:spcAft>
                <a:spcPts val="0"/>
              </a:spcAft>
              <a:buClr>
                <a:schemeClr val="dk1"/>
              </a:buClr>
              <a:buSzPts val="14500"/>
              <a:buNone/>
              <a:defRPr sz="14500">
                <a:solidFill>
                  <a:schemeClr val="dk1"/>
                </a:solidFill>
              </a:defRPr>
            </a:lvl1pPr>
            <a:lvl2pPr lvl="1">
              <a:spcBef>
                <a:spcPts val="0"/>
              </a:spcBef>
              <a:spcAft>
                <a:spcPts val="0"/>
              </a:spcAft>
              <a:buClr>
                <a:schemeClr val="dk1"/>
              </a:buClr>
              <a:buSzPts val="14500"/>
              <a:buNone/>
              <a:defRPr sz="14500">
                <a:solidFill>
                  <a:schemeClr val="dk1"/>
                </a:solidFill>
              </a:defRPr>
            </a:lvl2pPr>
            <a:lvl3pPr lvl="2">
              <a:spcBef>
                <a:spcPts val="0"/>
              </a:spcBef>
              <a:spcAft>
                <a:spcPts val="0"/>
              </a:spcAft>
              <a:buClr>
                <a:schemeClr val="dk1"/>
              </a:buClr>
              <a:buSzPts val="14500"/>
              <a:buNone/>
              <a:defRPr sz="14500">
                <a:solidFill>
                  <a:schemeClr val="dk1"/>
                </a:solidFill>
              </a:defRPr>
            </a:lvl3pPr>
            <a:lvl4pPr lvl="3">
              <a:spcBef>
                <a:spcPts val="0"/>
              </a:spcBef>
              <a:spcAft>
                <a:spcPts val="0"/>
              </a:spcAft>
              <a:buClr>
                <a:schemeClr val="dk1"/>
              </a:buClr>
              <a:buSzPts val="14500"/>
              <a:buNone/>
              <a:defRPr sz="14500">
                <a:solidFill>
                  <a:schemeClr val="dk1"/>
                </a:solidFill>
              </a:defRPr>
            </a:lvl4pPr>
            <a:lvl5pPr lvl="4">
              <a:spcBef>
                <a:spcPts val="0"/>
              </a:spcBef>
              <a:spcAft>
                <a:spcPts val="0"/>
              </a:spcAft>
              <a:buClr>
                <a:schemeClr val="dk1"/>
              </a:buClr>
              <a:buSzPts val="14500"/>
              <a:buNone/>
              <a:defRPr sz="14500">
                <a:solidFill>
                  <a:schemeClr val="dk1"/>
                </a:solidFill>
              </a:defRPr>
            </a:lvl5pPr>
            <a:lvl6pPr lvl="5">
              <a:spcBef>
                <a:spcPts val="0"/>
              </a:spcBef>
              <a:spcAft>
                <a:spcPts val="0"/>
              </a:spcAft>
              <a:buClr>
                <a:schemeClr val="dk1"/>
              </a:buClr>
              <a:buSzPts val="14500"/>
              <a:buNone/>
              <a:defRPr sz="14500">
                <a:solidFill>
                  <a:schemeClr val="dk1"/>
                </a:solidFill>
              </a:defRPr>
            </a:lvl6pPr>
            <a:lvl7pPr lvl="6">
              <a:spcBef>
                <a:spcPts val="0"/>
              </a:spcBef>
              <a:spcAft>
                <a:spcPts val="0"/>
              </a:spcAft>
              <a:buClr>
                <a:schemeClr val="dk1"/>
              </a:buClr>
              <a:buSzPts val="14500"/>
              <a:buNone/>
              <a:defRPr sz="14500">
                <a:solidFill>
                  <a:schemeClr val="dk1"/>
                </a:solidFill>
              </a:defRPr>
            </a:lvl7pPr>
            <a:lvl8pPr lvl="7">
              <a:spcBef>
                <a:spcPts val="0"/>
              </a:spcBef>
              <a:spcAft>
                <a:spcPts val="0"/>
              </a:spcAft>
              <a:buClr>
                <a:schemeClr val="dk1"/>
              </a:buClr>
              <a:buSzPts val="14500"/>
              <a:buNone/>
              <a:defRPr sz="14500">
                <a:solidFill>
                  <a:schemeClr val="dk1"/>
                </a:solidFill>
              </a:defRPr>
            </a:lvl8pPr>
            <a:lvl9pPr lvl="8">
              <a:spcBef>
                <a:spcPts val="0"/>
              </a:spcBef>
              <a:spcAft>
                <a:spcPts val="0"/>
              </a:spcAft>
              <a:buClr>
                <a:schemeClr val="dk1"/>
              </a:buClr>
              <a:buSzPts val="14500"/>
              <a:buNone/>
              <a:defRPr sz="14500">
                <a:solidFill>
                  <a:schemeClr val="dk1"/>
                </a:solidFill>
              </a:defRPr>
            </a:lvl9pPr>
          </a:lstStyle>
          <a:p>
            <a:endParaRPr/>
          </a:p>
        </p:txBody>
      </p:sp>
      <p:sp>
        <p:nvSpPr>
          <p:cNvPr id="7" name="Google Shape;7;p1"/>
          <p:cNvSpPr txBox="1">
            <a:spLocks noGrp="1"/>
          </p:cNvSpPr>
          <p:nvPr>
            <p:ph type="body" idx="1"/>
          </p:nvPr>
        </p:nvSpPr>
        <p:spPr>
          <a:xfrm>
            <a:off x="1104449" y="9679580"/>
            <a:ext cx="30191100" cy="28694100"/>
          </a:xfrm>
          <a:prstGeom prst="rect">
            <a:avLst/>
          </a:prstGeom>
          <a:noFill/>
          <a:ln>
            <a:noFill/>
          </a:ln>
        </p:spPr>
        <p:txBody>
          <a:bodyPr spcFirstLastPara="1" wrap="square" lIns="471925" tIns="471925" rIns="471925" bIns="471925" anchor="t" anchorCtr="0">
            <a:normAutofit/>
          </a:bodyPr>
          <a:lstStyle>
            <a:lvl1pPr marL="457200" lvl="0" indent="-819150">
              <a:lnSpc>
                <a:spcPct val="115000"/>
              </a:lnSpc>
              <a:spcBef>
                <a:spcPts val="0"/>
              </a:spcBef>
              <a:spcAft>
                <a:spcPts val="0"/>
              </a:spcAft>
              <a:buClr>
                <a:schemeClr val="dk2"/>
              </a:buClr>
              <a:buSzPts val="9300"/>
              <a:buChar char="●"/>
              <a:defRPr sz="9300">
                <a:solidFill>
                  <a:schemeClr val="dk2"/>
                </a:solidFill>
              </a:defRPr>
            </a:lvl1pPr>
            <a:lvl2pPr marL="914400" lvl="1" indent="-685800">
              <a:lnSpc>
                <a:spcPct val="115000"/>
              </a:lnSpc>
              <a:spcBef>
                <a:spcPts val="0"/>
              </a:spcBef>
              <a:spcAft>
                <a:spcPts val="0"/>
              </a:spcAft>
              <a:buClr>
                <a:schemeClr val="dk2"/>
              </a:buClr>
              <a:buSzPts val="7200"/>
              <a:buChar char="○"/>
              <a:defRPr sz="7200">
                <a:solidFill>
                  <a:schemeClr val="dk2"/>
                </a:solidFill>
              </a:defRPr>
            </a:lvl2pPr>
            <a:lvl3pPr marL="1371600" lvl="2" indent="-685800">
              <a:lnSpc>
                <a:spcPct val="115000"/>
              </a:lnSpc>
              <a:spcBef>
                <a:spcPts val="0"/>
              </a:spcBef>
              <a:spcAft>
                <a:spcPts val="0"/>
              </a:spcAft>
              <a:buClr>
                <a:schemeClr val="dk2"/>
              </a:buClr>
              <a:buSzPts val="7200"/>
              <a:buChar char="■"/>
              <a:defRPr sz="7200">
                <a:solidFill>
                  <a:schemeClr val="dk2"/>
                </a:solidFill>
              </a:defRPr>
            </a:lvl3pPr>
            <a:lvl4pPr marL="1828800" lvl="3" indent="-685800">
              <a:lnSpc>
                <a:spcPct val="115000"/>
              </a:lnSpc>
              <a:spcBef>
                <a:spcPts val="0"/>
              </a:spcBef>
              <a:spcAft>
                <a:spcPts val="0"/>
              </a:spcAft>
              <a:buClr>
                <a:schemeClr val="dk2"/>
              </a:buClr>
              <a:buSzPts val="7200"/>
              <a:buChar char="●"/>
              <a:defRPr sz="7200">
                <a:solidFill>
                  <a:schemeClr val="dk2"/>
                </a:solidFill>
              </a:defRPr>
            </a:lvl4pPr>
            <a:lvl5pPr marL="2286000" lvl="4" indent="-685800">
              <a:lnSpc>
                <a:spcPct val="115000"/>
              </a:lnSpc>
              <a:spcBef>
                <a:spcPts val="0"/>
              </a:spcBef>
              <a:spcAft>
                <a:spcPts val="0"/>
              </a:spcAft>
              <a:buClr>
                <a:schemeClr val="dk2"/>
              </a:buClr>
              <a:buSzPts val="7200"/>
              <a:buChar char="○"/>
              <a:defRPr sz="7200">
                <a:solidFill>
                  <a:schemeClr val="dk2"/>
                </a:solidFill>
              </a:defRPr>
            </a:lvl5pPr>
            <a:lvl6pPr marL="2743200" lvl="5" indent="-685800">
              <a:lnSpc>
                <a:spcPct val="115000"/>
              </a:lnSpc>
              <a:spcBef>
                <a:spcPts val="0"/>
              </a:spcBef>
              <a:spcAft>
                <a:spcPts val="0"/>
              </a:spcAft>
              <a:buClr>
                <a:schemeClr val="dk2"/>
              </a:buClr>
              <a:buSzPts val="7200"/>
              <a:buChar char="■"/>
              <a:defRPr sz="7200">
                <a:solidFill>
                  <a:schemeClr val="dk2"/>
                </a:solidFill>
              </a:defRPr>
            </a:lvl6pPr>
            <a:lvl7pPr marL="3200400" lvl="6" indent="-685800">
              <a:lnSpc>
                <a:spcPct val="115000"/>
              </a:lnSpc>
              <a:spcBef>
                <a:spcPts val="0"/>
              </a:spcBef>
              <a:spcAft>
                <a:spcPts val="0"/>
              </a:spcAft>
              <a:buClr>
                <a:schemeClr val="dk2"/>
              </a:buClr>
              <a:buSzPts val="7200"/>
              <a:buChar char="●"/>
              <a:defRPr sz="7200">
                <a:solidFill>
                  <a:schemeClr val="dk2"/>
                </a:solidFill>
              </a:defRPr>
            </a:lvl7pPr>
            <a:lvl8pPr marL="3657600" lvl="7" indent="-685800">
              <a:lnSpc>
                <a:spcPct val="115000"/>
              </a:lnSpc>
              <a:spcBef>
                <a:spcPts val="0"/>
              </a:spcBef>
              <a:spcAft>
                <a:spcPts val="0"/>
              </a:spcAft>
              <a:buClr>
                <a:schemeClr val="dk2"/>
              </a:buClr>
              <a:buSzPts val="7200"/>
              <a:buChar char="○"/>
              <a:defRPr sz="7200">
                <a:solidFill>
                  <a:schemeClr val="dk2"/>
                </a:solidFill>
              </a:defRPr>
            </a:lvl8pPr>
            <a:lvl9pPr marL="4114800" lvl="8" indent="-685800">
              <a:lnSpc>
                <a:spcPct val="115000"/>
              </a:lnSpc>
              <a:spcBef>
                <a:spcPts val="0"/>
              </a:spcBef>
              <a:spcAft>
                <a:spcPts val="0"/>
              </a:spcAft>
              <a:buClr>
                <a:schemeClr val="dk2"/>
              </a:buClr>
              <a:buSzPts val="7200"/>
              <a:buChar char="■"/>
              <a:defRPr sz="7200">
                <a:solidFill>
                  <a:schemeClr val="dk2"/>
                </a:solidFill>
              </a:defRPr>
            </a:lvl9pPr>
          </a:lstStyle>
          <a:p>
            <a:endParaRPr/>
          </a:p>
        </p:txBody>
      </p:sp>
      <p:sp>
        <p:nvSpPr>
          <p:cNvPr id="8" name="Google Shape;8;p1"/>
          <p:cNvSpPr txBox="1">
            <a:spLocks noGrp="1"/>
          </p:cNvSpPr>
          <p:nvPr>
            <p:ph type="sldNum" idx="12"/>
          </p:nvPr>
        </p:nvSpPr>
        <p:spPr>
          <a:xfrm>
            <a:off x="30020520" y="39166125"/>
            <a:ext cx="1944300" cy="3305700"/>
          </a:xfrm>
          <a:prstGeom prst="rect">
            <a:avLst/>
          </a:prstGeom>
          <a:noFill/>
          <a:ln>
            <a:noFill/>
          </a:ln>
        </p:spPr>
        <p:txBody>
          <a:bodyPr spcFirstLastPara="1" wrap="square" lIns="471925" tIns="471925" rIns="471925" bIns="47192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14594850" y="5472975"/>
            <a:ext cx="15691800" cy="26619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pt-BR" sz="10000" b="1">
                <a:solidFill>
                  <a:srgbClr val="434343"/>
                </a:solidFill>
              </a:rPr>
              <a:t>Título do Trabalho</a:t>
            </a:r>
            <a:endParaRPr sz="10000" b="1">
              <a:solidFill>
                <a:srgbClr val="434343"/>
              </a:solidFill>
            </a:endParaRPr>
          </a:p>
        </p:txBody>
      </p:sp>
      <p:sp>
        <p:nvSpPr>
          <p:cNvPr id="55" name="Google Shape;55;p13"/>
          <p:cNvSpPr txBox="1"/>
          <p:nvPr/>
        </p:nvSpPr>
        <p:spPr>
          <a:xfrm>
            <a:off x="15697200" y="8134875"/>
            <a:ext cx="14320200" cy="2010300"/>
          </a:xfrm>
          <a:prstGeom prst="rect">
            <a:avLst/>
          </a:prstGeom>
          <a:noFill/>
          <a:ln>
            <a:noFill/>
          </a:ln>
        </p:spPr>
        <p:txBody>
          <a:bodyPr spcFirstLastPara="1" wrap="square" lIns="91425" tIns="91425" rIns="91425" bIns="91425" anchor="t" anchorCtr="0">
            <a:normAutofit/>
          </a:bodyPr>
          <a:lstStyle/>
          <a:p>
            <a:pPr marL="0" lvl="0" indent="0" algn="r" rtl="0">
              <a:spcBef>
                <a:spcPts val="0"/>
              </a:spcBef>
              <a:spcAft>
                <a:spcPts val="0"/>
              </a:spcAft>
              <a:buNone/>
            </a:pPr>
            <a:r>
              <a:rPr lang="pt-BR" sz="6500">
                <a:solidFill>
                  <a:srgbClr val="434343"/>
                </a:solidFill>
              </a:rPr>
              <a:t>Nome dos(as) Alunos(as)</a:t>
            </a:r>
            <a:endParaRPr sz="6500">
              <a:solidFill>
                <a:srgbClr val="434343"/>
              </a:solidFill>
            </a:endParaRPr>
          </a:p>
        </p:txBody>
      </p:sp>
      <p:sp>
        <p:nvSpPr>
          <p:cNvPr id="56" name="Google Shape;56;p13"/>
          <p:cNvSpPr txBox="1"/>
          <p:nvPr/>
        </p:nvSpPr>
        <p:spPr>
          <a:xfrm>
            <a:off x="16723350" y="11288025"/>
            <a:ext cx="13294200" cy="26049900"/>
          </a:xfrm>
          <a:prstGeom prst="rect">
            <a:avLst/>
          </a:prstGeom>
          <a:noFill/>
          <a:ln>
            <a:noFill/>
          </a:ln>
        </p:spPr>
        <p:txBody>
          <a:bodyPr spcFirstLastPara="1" wrap="square" lIns="91425" tIns="91425" rIns="91425" bIns="91425" anchor="t" anchorCtr="0">
            <a:normAutofit/>
          </a:bodyPr>
          <a:lstStyle/>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a:t>
            </a:r>
            <a:endParaRPr sz="5000" i="1">
              <a:solidFill>
                <a:srgbClr val="202122"/>
              </a:solidFill>
              <a:highlight>
                <a:srgbClr val="FFFFFF"/>
              </a:highlight>
            </a:endParaRPr>
          </a:p>
        </p:txBody>
      </p:sp>
      <p:sp>
        <p:nvSpPr>
          <p:cNvPr id="57" name="Google Shape;57;p13"/>
          <p:cNvSpPr txBox="1"/>
          <p:nvPr/>
        </p:nvSpPr>
        <p:spPr>
          <a:xfrm>
            <a:off x="2403000" y="10145175"/>
            <a:ext cx="13294200" cy="27192900"/>
          </a:xfrm>
          <a:prstGeom prst="rect">
            <a:avLst/>
          </a:prstGeom>
          <a:noFill/>
          <a:ln>
            <a:noFill/>
          </a:ln>
        </p:spPr>
        <p:txBody>
          <a:bodyPr spcFirstLastPara="1" wrap="square" lIns="91425" tIns="91425" rIns="91425" bIns="91425" anchor="t" anchorCtr="0">
            <a:normAutofit/>
          </a:bodyPr>
          <a:lstStyle/>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Nulla at risus. Quisque purus magna, auctor et, sagittis ac, posuere eu, lectus. Nam mattis, felis ut adipiscing.</a:t>
            </a:r>
            <a:endParaRPr sz="5000" i="1">
              <a:solidFill>
                <a:srgbClr val="202122"/>
              </a:solidFill>
              <a:highlight>
                <a:srgbClr val="FFFFFF"/>
              </a:highlight>
            </a:endParaRPr>
          </a:p>
          <a:p>
            <a:pPr marL="0" lvl="0" indent="0" algn="just" rtl="0">
              <a:spcBef>
                <a:spcPts val="0"/>
              </a:spcBef>
              <a:spcAft>
                <a:spcPts val="0"/>
              </a:spcAft>
              <a:buNone/>
            </a:pPr>
            <a:r>
              <a:rPr lang="pt-BR" sz="5000" i="1">
                <a:solidFill>
                  <a:srgbClr val="202122"/>
                </a:solidFill>
                <a:highlight>
                  <a:srgbClr val="FFFFFF"/>
                </a:highlight>
              </a:rPr>
              <a:t>Lorem ipsum dolor sit amet, consectetur adipiscing elit. Etiam eget ligula eu lectus lobortis condimentum. Aliquam nonummy auctor massa. Pellentesque habitant morbi tristique senectus et netus et malesuada fames ac turpis egestas. Pellentesque habitant morbi tristique senectus et.</a:t>
            </a:r>
            <a:endParaRPr sz="5000" i="1">
              <a:solidFill>
                <a:srgbClr val="202122"/>
              </a:solidFill>
              <a:highlight>
                <a:srgbClr val="FFFFFF"/>
              </a:high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467</Words>
  <Application>Microsoft Office PowerPoint</Application>
  <PresentationFormat>Personalizar</PresentationFormat>
  <Paragraphs>10</Paragraphs>
  <Slides>1</Slides>
  <Notes>1</Notes>
  <HiddenSlides>0</HiddenSlides>
  <MMClips>0</MMClips>
  <ScaleCrop>false</ScaleCrop>
  <HeadingPairs>
    <vt:vector size="6" baseType="variant">
      <vt:variant>
        <vt:lpstr>Fontes usadas</vt:lpstr>
      </vt:variant>
      <vt:variant>
        <vt:i4>1</vt:i4>
      </vt:variant>
      <vt:variant>
        <vt:lpstr>Tema</vt:lpstr>
      </vt:variant>
      <vt:variant>
        <vt:i4>1</vt:i4>
      </vt:variant>
      <vt:variant>
        <vt:lpstr>Títulos de slides</vt:lpstr>
      </vt:variant>
      <vt:variant>
        <vt:i4>1</vt:i4>
      </vt:variant>
    </vt:vector>
  </HeadingPairs>
  <TitlesOfParts>
    <vt:vector size="3" baseType="lpstr">
      <vt:lpstr>Arial</vt:lpstr>
      <vt:lpstr>Simple Light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upf</dc:creator>
  <cp:lastModifiedBy>upf</cp:lastModifiedBy>
  <cp:revision>1</cp:revision>
  <dcterms:modified xsi:type="dcterms:W3CDTF">2022-08-03T12:22:48Z</dcterms:modified>
</cp:coreProperties>
</file>