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260013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25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501" y="2992968"/>
            <a:ext cx="8721011" cy="6366933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502" y="9605435"/>
            <a:ext cx="7695010" cy="4415365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27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84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2323" y="973667"/>
            <a:ext cx="2212315" cy="1549823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5376" y="973667"/>
            <a:ext cx="6508696" cy="1549823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38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89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33" y="4559305"/>
            <a:ext cx="8849261" cy="7607299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033" y="12238572"/>
            <a:ext cx="8849261" cy="4000499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/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60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5376" y="4868333"/>
            <a:ext cx="4360506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131" y="4868333"/>
            <a:ext cx="4360506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23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973671"/>
            <a:ext cx="8849261" cy="353483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713" y="4483101"/>
            <a:ext cx="4340466" cy="2197099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713" y="6680200"/>
            <a:ext cx="4340466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4132" y="4483101"/>
            <a:ext cx="4361842" cy="2197099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4132" y="6680200"/>
            <a:ext cx="4361842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21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5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1219200"/>
            <a:ext cx="3309121" cy="4267200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842" y="2633138"/>
            <a:ext cx="5194132" cy="12996333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5486400"/>
            <a:ext cx="3309121" cy="10164235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93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1219200"/>
            <a:ext cx="3309121" cy="4267200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61842" y="2633138"/>
            <a:ext cx="5194132" cy="12996333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5486400"/>
            <a:ext cx="3309121" cy="10164235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80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376" y="973671"/>
            <a:ext cx="8849261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376" y="4868333"/>
            <a:ext cx="8849261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5376" y="16950271"/>
            <a:ext cx="230850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A4458-52C2-447F-A2CF-A29335586074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630" y="16950271"/>
            <a:ext cx="3462754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46134" y="16950271"/>
            <a:ext cx="230850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852F1-646F-4139-9A9F-E3896D21B1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17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>
            <a:extLst>
              <a:ext uri="{FF2B5EF4-FFF2-40B4-BE49-F238E27FC236}">
                <a16:creationId xmlns:a16="http://schemas.microsoft.com/office/drawing/2014/main" id="{4D2C5E07-A4E3-9784-9A76-DD74BBC054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0" t="29530" r="8810" b="21042"/>
          <a:stretch/>
        </p:blipFill>
        <p:spPr>
          <a:xfrm>
            <a:off x="8654793" y="168839"/>
            <a:ext cx="1557093" cy="681392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9F4AC875-3D2F-0EE5-8773-5227504DBFF5}"/>
              </a:ext>
            </a:extLst>
          </p:cNvPr>
          <p:cNvSpPr txBox="1"/>
          <p:nvPr/>
        </p:nvSpPr>
        <p:spPr>
          <a:xfrm>
            <a:off x="1707461" y="232289"/>
            <a:ext cx="801550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ln w="10160">
                  <a:solidFill>
                    <a:schemeClr val="accent6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12º SIAL</a:t>
            </a:r>
            <a:endParaRPr lang="pt-BR" sz="5500" dirty="0">
              <a:ln w="10160">
                <a:solidFill>
                  <a:schemeClr val="accent6"/>
                </a:solidFill>
                <a:prstDash val="solid"/>
              </a:ln>
              <a:solidFill>
                <a:srgbClr val="FF9933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pt-BR" sz="3000" b="1" dirty="0">
                <a:solidFill>
                  <a:srgbClr val="FF9933"/>
                </a:solidFill>
              </a:rPr>
              <a:t>Simpósio de Alimentos 2024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405B3CC8-407F-742F-62C5-0089F2FC3BE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1047" y="210274"/>
            <a:ext cx="1286041" cy="1296036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275AF9E2-1A8D-5286-ACE8-6736F887BA72}"/>
              </a:ext>
            </a:extLst>
          </p:cNvPr>
          <p:cNvSpPr txBox="1"/>
          <p:nvPr/>
        </p:nvSpPr>
        <p:spPr>
          <a:xfrm>
            <a:off x="537043" y="1528325"/>
            <a:ext cx="9405319" cy="510778"/>
          </a:xfrm>
          <a:prstGeom prst="round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2400" b="1" dirty="0">
                <a:ln/>
                <a:solidFill>
                  <a:schemeClr val="accent6"/>
                </a:solidFill>
                <a:latin typeface="Arial Rounded MT Bold" panose="020F0704030504030204" pitchFamily="34" charset="0"/>
              </a:rPr>
              <a:t>Sustentabilidade na produção e industrialização de alimentos</a:t>
            </a:r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id="{2C3326D8-F62D-A763-7EA9-BED72FF51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8" y="168839"/>
            <a:ext cx="909236" cy="84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3AD7D7FE-D39B-ACDE-6B13-BB583CE50F86}"/>
              </a:ext>
            </a:extLst>
          </p:cNvPr>
          <p:cNvCxnSpPr/>
          <p:nvPr/>
        </p:nvCxnSpPr>
        <p:spPr>
          <a:xfrm>
            <a:off x="272714" y="2110316"/>
            <a:ext cx="97200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38CAA543-5738-9269-C94B-31332BA797E6}"/>
              </a:ext>
            </a:extLst>
          </p:cNvPr>
          <p:cNvSpPr txBox="1"/>
          <p:nvPr/>
        </p:nvSpPr>
        <p:spPr>
          <a:xfrm>
            <a:off x="210769" y="2109382"/>
            <a:ext cx="9719999" cy="19335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Área temática </a:t>
            </a:r>
          </a:p>
          <a:p>
            <a:pPr eaLnBrk="1" hangingPunct="1">
              <a:defRPr/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D7E6A85-BD4B-C631-4041-825711BF1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92" y="3342583"/>
            <a:ext cx="9189651" cy="84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Nomes dos autores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Instituições; unidade acadêmica e endereço eletrônico.</a:t>
            </a:r>
            <a:endParaRPr lang="en-US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D43D4F6-6CD5-C65E-BCFC-BB33A9342AFE}"/>
              </a:ext>
            </a:extLst>
          </p:cNvPr>
          <p:cNvSpPr txBox="1"/>
          <p:nvPr/>
        </p:nvSpPr>
        <p:spPr>
          <a:xfrm>
            <a:off x="1347398" y="3847963"/>
            <a:ext cx="7507800" cy="95872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sz="2400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2E51C6C7-05F5-FA3E-295A-9C7C8223ED0A}"/>
              </a:ext>
            </a:extLst>
          </p:cNvPr>
          <p:cNvSpPr txBox="1"/>
          <p:nvPr/>
        </p:nvSpPr>
        <p:spPr>
          <a:xfrm>
            <a:off x="1347398" y="4140150"/>
            <a:ext cx="7507800" cy="5724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Exemplo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1: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F102AC9-073B-31E3-65E4-495F78810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92" y="6791565"/>
            <a:ext cx="9433647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792B56F-9FCA-167D-6938-BD222B80F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79" y="13307761"/>
            <a:ext cx="8523795" cy="48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03B54B1-1493-74BC-FA92-D3CA71B52C8C}"/>
              </a:ext>
            </a:extLst>
          </p:cNvPr>
          <p:cNvSpPr txBox="1"/>
          <p:nvPr/>
        </p:nvSpPr>
        <p:spPr>
          <a:xfrm>
            <a:off x="0" y="4546826"/>
            <a:ext cx="10211886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Techniques and mechanisms of bacteria immobilization on biochar for further environmental and agricultural applications</a:t>
            </a:r>
          </a:p>
          <a:p>
            <a:pPr algn="ctr"/>
            <a:endParaRPr lang="en-US" sz="2000" b="1" dirty="0">
              <a:solidFill>
                <a:srgbClr val="1F1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 Analise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Schommer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Mateus Torres Nazari,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Flávia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Melara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Julia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Catiane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Arenhart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Braun, Alan Rempel, Lara Franco dos Santos,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Valdecir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Ferrari,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Luciane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Maria Colla, Aline Dettmer, Jeferson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Steffanello</a:t>
            </a:r>
            <a:r>
              <a:rPr lang="en-US" sz="20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Piccin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200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200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Passo</a:t>
            </a:r>
            <a:r>
              <a:rPr lang="en-US" sz="2000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Fundo.</a:t>
            </a:r>
            <a:endParaRPr lang="en-US" sz="2000" i="0" dirty="0">
              <a:solidFill>
                <a:srgbClr val="1F1F1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F2E10C-2E42-9164-4F75-2B01CD4FC6A8}"/>
              </a:ext>
            </a:extLst>
          </p:cNvPr>
          <p:cNvSpPr txBox="1"/>
          <p:nvPr/>
        </p:nvSpPr>
        <p:spPr>
          <a:xfrm>
            <a:off x="1024444" y="10635776"/>
            <a:ext cx="7507800" cy="5724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Exemplo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2: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641E47-28A3-60F6-34F3-C5D15AC89043}"/>
              </a:ext>
            </a:extLst>
          </p:cNvPr>
          <p:cNvSpPr txBox="1"/>
          <p:nvPr/>
        </p:nvSpPr>
        <p:spPr>
          <a:xfrm>
            <a:off x="185650" y="11058893"/>
            <a:ext cx="9701602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Microalgae growth with a high concentration of emerging pollutants and phytotoxicity evaluation of cultivation wastewater</a:t>
            </a:r>
          </a:p>
          <a:p>
            <a:pPr algn="ctr"/>
            <a:endParaRPr lang="en-US" sz="2400" b="1" dirty="0">
              <a:solidFill>
                <a:srgbClr val="1F1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 Rempel, Julia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Pedó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Gutkoski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Mateus Torres Nazari, Gabrielle Nadal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Biolchi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Bárbara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Biduski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Helen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Treichel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Luciane</a:t>
            </a:r>
            <a:r>
              <a:rPr lang="en-US" sz="2000" b="1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Maria Colla</a:t>
            </a:r>
          </a:p>
          <a:p>
            <a:pPr algn="ctr"/>
            <a:r>
              <a:rPr lang="en-US" sz="2000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2000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Passo</a:t>
            </a:r>
            <a:r>
              <a:rPr lang="en-US" sz="2000" dirty="0">
                <a:solidFill>
                  <a:srgbClr val="1F1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Fundo </a:t>
            </a:r>
          </a:p>
          <a:p>
            <a:pPr algn="ctr"/>
            <a:endParaRPr lang="en-US" sz="2400" b="1" i="0" dirty="0">
              <a:solidFill>
                <a:srgbClr val="1F1F1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6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210</TotalTime>
  <Words>135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5</cp:revision>
  <dcterms:created xsi:type="dcterms:W3CDTF">2024-02-22T23:44:08Z</dcterms:created>
  <dcterms:modified xsi:type="dcterms:W3CDTF">2024-02-23T19:53:58Z</dcterms:modified>
</cp:coreProperties>
</file>