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0260013" cy="1828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27" d="100"/>
          <a:sy n="27" d="100"/>
        </p:scale>
        <p:origin x="257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9501" y="2992968"/>
            <a:ext cx="8721011" cy="6366933"/>
          </a:xfrm>
        </p:spPr>
        <p:txBody>
          <a:bodyPr anchor="b"/>
          <a:lstStyle>
            <a:lvl1pPr algn="ctr">
              <a:defRPr sz="6732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2502" y="9605435"/>
            <a:ext cx="7695010" cy="4415365"/>
          </a:xfrm>
        </p:spPr>
        <p:txBody>
          <a:bodyPr/>
          <a:lstStyle>
            <a:lvl1pPr marL="0" indent="0" algn="ctr">
              <a:buNone/>
              <a:defRPr sz="2693"/>
            </a:lvl1pPr>
            <a:lvl2pPr marL="512978" indent="0" algn="ctr">
              <a:buNone/>
              <a:defRPr sz="2244"/>
            </a:lvl2pPr>
            <a:lvl3pPr marL="1025957" indent="0" algn="ctr">
              <a:buNone/>
              <a:defRPr sz="2020"/>
            </a:lvl3pPr>
            <a:lvl4pPr marL="1538935" indent="0" algn="ctr">
              <a:buNone/>
              <a:defRPr sz="1795"/>
            </a:lvl4pPr>
            <a:lvl5pPr marL="2051914" indent="0" algn="ctr">
              <a:buNone/>
              <a:defRPr sz="1795"/>
            </a:lvl5pPr>
            <a:lvl6pPr marL="2564892" indent="0" algn="ctr">
              <a:buNone/>
              <a:defRPr sz="1795"/>
            </a:lvl6pPr>
            <a:lvl7pPr marL="3077870" indent="0" algn="ctr">
              <a:buNone/>
              <a:defRPr sz="1795"/>
            </a:lvl7pPr>
            <a:lvl8pPr marL="3590849" indent="0" algn="ctr">
              <a:buNone/>
              <a:defRPr sz="1795"/>
            </a:lvl8pPr>
            <a:lvl9pPr marL="4103827" indent="0" algn="ctr">
              <a:buNone/>
              <a:defRPr sz="1795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A4458-52C2-447F-A2CF-A29335586074}" type="datetimeFigureOut">
              <a:rPr lang="pt-BR" smtClean="0"/>
              <a:t>23/02/2024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852F1-646F-4139-9A9F-E3896D21B1B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3272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A4458-52C2-447F-A2CF-A29335586074}" type="datetimeFigureOut">
              <a:rPr lang="pt-BR" smtClean="0"/>
              <a:t>23/02/2024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852F1-646F-4139-9A9F-E3896D21B1B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87845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42323" y="973667"/>
            <a:ext cx="2212315" cy="1549823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05376" y="973667"/>
            <a:ext cx="6508696" cy="15498235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A4458-52C2-447F-A2CF-A29335586074}" type="datetimeFigureOut">
              <a:rPr lang="pt-BR" smtClean="0"/>
              <a:t>23/02/2024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852F1-646F-4139-9A9F-E3896D21B1B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9380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A4458-52C2-447F-A2CF-A29335586074}" type="datetimeFigureOut">
              <a:rPr lang="pt-BR" smtClean="0"/>
              <a:t>23/02/2024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852F1-646F-4139-9A9F-E3896D21B1B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1896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0033" y="4559305"/>
            <a:ext cx="8849261" cy="7607299"/>
          </a:xfrm>
        </p:spPr>
        <p:txBody>
          <a:bodyPr anchor="b"/>
          <a:lstStyle>
            <a:lvl1pPr>
              <a:defRPr sz="6732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0033" y="12238572"/>
            <a:ext cx="8849261" cy="4000499"/>
          </a:xfrm>
        </p:spPr>
        <p:txBody>
          <a:bodyPr/>
          <a:lstStyle>
            <a:lvl1pPr marL="0" indent="0">
              <a:buNone/>
              <a:defRPr sz="2693">
                <a:solidFill>
                  <a:schemeClr val="tx1"/>
                </a:solidFill>
              </a:defRPr>
            </a:lvl1pPr>
            <a:lvl2pPr marL="512978" indent="0">
              <a:buNone/>
              <a:defRPr sz="2244">
                <a:solidFill>
                  <a:schemeClr val="tx1">
                    <a:tint val="75000"/>
                  </a:schemeClr>
                </a:solidFill>
              </a:defRPr>
            </a:lvl2pPr>
            <a:lvl3pPr marL="1025957" indent="0">
              <a:buNone/>
              <a:defRPr sz="2020">
                <a:solidFill>
                  <a:schemeClr val="tx1">
                    <a:tint val="75000"/>
                  </a:schemeClr>
                </a:solidFill>
              </a:defRPr>
            </a:lvl3pPr>
            <a:lvl4pPr marL="1538935" indent="0">
              <a:buNone/>
              <a:defRPr sz="1795">
                <a:solidFill>
                  <a:schemeClr val="tx1">
                    <a:tint val="75000"/>
                  </a:schemeClr>
                </a:solidFill>
              </a:defRPr>
            </a:lvl4pPr>
            <a:lvl5pPr marL="2051914" indent="0">
              <a:buNone/>
              <a:defRPr sz="1795">
                <a:solidFill>
                  <a:schemeClr val="tx1">
                    <a:tint val="75000"/>
                  </a:schemeClr>
                </a:solidFill>
              </a:defRPr>
            </a:lvl5pPr>
            <a:lvl6pPr marL="2564892" indent="0">
              <a:buNone/>
              <a:defRPr sz="1795">
                <a:solidFill>
                  <a:schemeClr val="tx1">
                    <a:tint val="75000"/>
                  </a:schemeClr>
                </a:solidFill>
              </a:defRPr>
            </a:lvl6pPr>
            <a:lvl7pPr marL="3077870" indent="0">
              <a:buNone/>
              <a:defRPr sz="1795">
                <a:solidFill>
                  <a:schemeClr val="tx1">
                    <a:tint val="75000"/>
                  </a:schemeClr>
                </a:solidFill>
              </a:defRPr>
            </a:lvl7pPr>
            <a:lvl8pPr marL="3590849" indent="0">
              <a:buNone/>
              <a:defRPr sz="1795">
                <a:solidFill>
                  <a:schemeClr val="tx1">
                    <a:tint val="75000"/>
                  </a:schemeClr>
                </a:solidFill>
              </a:defRPr>
            </a:lvl8pPr>
            <a:lvl9pPr marL="4103827" indent="0">
              <a:buNone/>
              <a:defRPr sz="179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A4458-52C2-447F-A2CF-A29335586074}" type="datetimeFigureOut">
              <a:rPr lang="pt-BR" smtClean="0"/>
              <a:t>23/02/2024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852F1-646F-4139-9A9F-E3896D21B1B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4605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05376" y="4868333"/>
            <a:ext cx="4360506" cy="1160356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94131" y="4868333"/>
            <a:ext cx="4360506" cy="1160356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A4458-52C2-447F-A2CF-A29335586074}" type="datetimeFigureOut">
              <a:rPr lang="pt-BR" smtClean="0"/>
              <a:t>23/02/2024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852F1-646F-4139-9A9F-E3896D21B1B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93235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712" y="973671"/>
            <a:ext cx="8849261" cy="3534835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713" y="4483101"/>
            <a:ext cx="4340466" cy="2197099"/>
          </a:xfrm>
        </p:spPr>
        <p:txBody>
          <a:bodyPr anchor="b"/>
          <a:lstStyle>
            <a:lvl1pPr marL="0" indent="0">
              <a:buNone/>
              <a:defRPr sz="2693" b="1"/>
            </a:lvl1pPr>
            <a:lvl2pPr marL="512978" indent="0">
              <a:buNone/>
              <a:defRPr sz="2244" b="1"/>
            </a:lvl2pPr>
            <a:lvl3pPr marL="1025957" indent="0">
              <a:buNone/>
              <a:defRPr sz="2020" b="1"/>
            </a:lvl3pPr>
            <a:lvl4pPr marL="1538935" indent="0">
              <a:buNone/>
              <a:defRPr sz="1795" b="1"/>
            </a:lvl4pPr>
            <a:lvl5pPr marL="2051914" indent="0">
              <a:buNone/>
              <a:defRPr sz="1795" b="1"/>
            </a:lvl5pPr>
            <a:lvl6pPr marL="2564892" indent="0">
              <a:buNone/>
              <a:defRPr sz="1795" b="1"/>
            </a:lvl6pPr>
            <a:lvl7pPr marL="3077870" indent="0">
              <a:buNone/>
              <a:defRPr sz="1795" b="1"/>
            </a:lvl7pPr>
            <a:lvl8pPr marL="3590849" indent="0">
              <a:buNone/>
              <a:defRPr sz="1795" b="1"/>
            </a:lvl8pPr>
            <a:lvl9pPr marL="4103827" indent="0">
              <a:buNone/>
              <a:defRPr sz="1795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6713" y="6680200"/>
            <a:ext cx="4340466" cy="982556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94132" y="4483101"/>
            <a:ext cx="4361842" cy="2197099"/>
          </a:xfrm>
        </p:spPr>
        <p:txBody>
          <a:bodyPr anchor="b"/>
          <a:lstStyle>
            <a:lvl1pPr marL="0" indent="0">
              <a:buNone/>
              <a:defRPr sz="2693" b="1"/>
            </a:lvl1pPr>
            <a:lvl2pPr marL="512978" indent="0">
              <a:buNone/>
              <a:defRPr sz="2244" b="1"/>
            </a:lvl2pPr>
            <a:lvl3pPr marL="1025957" indent="0">
              <a:buNone/>
              <a:defRPr sz="2020" b="1"/>
            </a:lvl3pPr>
            <a:lvl4pPr marL="1538935" indent="0">
              <a:buNone/>
              <a:defRPr sz="1795" b="1"/>
            </a:lvl4pPr>
            <a:lvl5pPr marL="2051914" indent="0">
              <a:buNone/>
              <a:defRPr sz="1795" b="1"/>
            </a:lvl5pPr>
            <a:lvl6pPr marL="2564892" indent="0">
              <a:buNone/>
              <a:defRPr sz="1795" b="1"/>
            </a:lvl6pPr>
            <a:lvl7pPr marL="3077870" indent="0">
              <a:buNone/>
              <a:defRPr sz="1795" b="1"/>
            </a:lvl7pPr>
            <a:lvl8pPr marL="3590849" indent="0">
              <a:buNone/>
              <a:defRPr sz="1795" b="1"/>
            </a:lvl8pPr>
            <a:lvl9pPr marL="4103827" indent="0">
              <a:buNone/>
              <a:defRPr sz="1795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94132" y="6680200"/>
            <a:ext cx="4361842" cy="982556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A4458-52C2-447F-A2CF-A29335586074}" type="datetimeFigureOut">
              <a:rPr lang="pt-BR" smtClean="0"/>
              <a:t>23/02/2024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852F1-646F-4139-9A9F-E3896D21B1B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02218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A4458-52C2-447F-A2CF-A29335586074}" type="datetimeFigureOut">
              <a:rPr lang="pt-BR" smtClean="0"/>
              <a:t>23/02/2024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852F1-646F-4139-9A9F-E3896D21B1B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7480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A4458-52C2-447F-A2CF-A29335586074}" type="datetimeFigureOut">
              <a:rPr lang="pt-BR" smtClean="0"/>
              <a:t>23/02/2024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852F1-646F-4139-9A9F-E3896D21B1B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1458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712" y="1219200"/>
            <a:ext cx="3309121" cy="4267200"/>
          </a:xfrm>
        </p:spPr>
        <p:txBody>
          <a:bodyPr anchor="b"/>
          <a:lstStyle>
            <a:lvl1pPr>
              <a:defRPr sz="359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61842" y="2633138"/>
            <a:ext cx="5194132" cy="12996333"/>
          </a:xfrm>
        </p:spPr>
        <p:txBody>
          <a:bodyPr/>
          <a:lstStyle>
            <a:lvl1pPr>
              <a:defRPr sz="3590"/>
            </a:lvl1pPr>
            <a:lvl2pPr>
              <a:defRPr sz="3142"/>
            </a:lvl2pPr>
            <a:lvl3pPr>
              <a:defRPr sz="2693"/>
            </a:lvl3pPr>
            <a:lvl4pPr>
              <a:defRPr sz="2244"/>
            </a:lvl4pPr>
            <a:lvl5pPr>
              <a:defRPr sz="2244"/>
            </a:lvl5pPr>
            <a:lvl6pPr>
              <a:defRPr sz="2244"/>
            </a:lvl6pPr>
            <a:lvl7pPr>
              <a:defRPr sz="2244"/>
            </a:lvl7pPr>
            <a:lvl8pPr>
              <a:defRPr sz="2244"/>
            </a:lvl8pPr>
            <a:lvl9pPr>
              <a:defRPr sz="2244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6712" y="5486400"/>
            <a:ext cx="3309121" cy="10164235"/>
          </a:xfrm>
        </p:spPr>
        <p:txBody>
          <a:bodyPr/>
          <a:lstStyle>
            <a:lvl1pPr marL="0" indent="0">
              <a:buNone/>
              <a:defRPr sz="1795"/>
            </a:lvl1pPr>
            <a:lvl2pPr marL="512978" indent="0">
              <a:buNone/>
              <a:defRPr sz="1571"/>
            </a:lvl2pPr>
            <a:lvl3pPr marL="1025957" indent="0">
              <a:buNone/>
              <a:defRPr sz="1346"/>
            </a:lvl3pPr>
            <a:lvl4pPr marL="1538935" indent="0">
              <a:buNone/>
              <a:defRPr sz="1122"/>
            </a:lvl4pPr>
            <a:lvl5pPr marL="2051914" indent="0">
              <a:buNone/>
              <a:defRPr sz="1122"/>
            </a:lvl5pPr>
            <a:lvl6pPr marL="2564892" indent="0">
              <a:buNone/>
              <a:defRPr sz="1122"/>
            </a:lvl6pPr>
            <a:lvl7pPr marL="3077870" indent="0">
              <a:buNone/>
              <a:defRPr sz="1122"/>
            </a:lvl7pPr>
            <a:lvl8pPr marL="3590849" indent="0">
              <a:buNone/>
              <a:defRPr sz="1122"/>
            </a:lvl8pPr>
            <a:lvl9pPr marL="4103827" indent="0">
              <a:buNone/>
              <a:defRPr sz="1122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A4458-52C2-447F-A2CF-A29335586074}" type="datetimeFigureOut">
              <a:rPr lang="pt-BR" smtClean="0"/>
              <a:t>23/02/2024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852F1-646F-4139-9A9F-E3896D21B1B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03932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712" y="1219200"/>
            <a:ext cx="3309121" cy="4267200"/>
          </a:xfrm>
        </p:spPr>
        <p:txBody>
          <a:bodyPr anchor="b"/>
          <a:lstStyle>
            <a:lvl1pPr>
              <a:defRPr sz="359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361842" y="2633138"/>
            <a:ext cx="5194132" cy="12996333"/>
          </a:xfrm>
        </p:spPr>
        <p:txBody>
          <a:bodyPr anchor="t"/>
          <a:lstStyle>
            <a:lvl1pPr marL="0" indent="0">
              <a:buNone/>
              <a:defRPr sz="3590"/>
            </a:lvl1pPr>
            <a:lvl2pPr marL="512978" indent="0">
              <a:buNone/>
              <a:defRPr sz="3142"/>
            </a:lvl2pPr>
            <a:lvl3pPr marL="1025957" indent="0">
              <a:buNone/>
              <a:defRPr sz="2693"/>
            </a:lvl3pPr>
            <a:lvl4pPr marL="1538935" indent="0">
              <a:buNone/>
              <a:defRPr sz="2244"/>
            </a:lvl4pPr>
            <a:lvl5pPr marL="2051914" indent="0">
              <a:buNone/>
              <a:defRPr sz="2244"/>
            </a:lvl5pPr>
            <a:lvl6pPr marL="2564892" indent="0">
              <a:buNone/>
              <a:defRPr sz="2244"/>
            </a:lvl6pPr>
            <a:lvl7pPr marL="3077870" indent="0">
              <a:buNone/>
              <a:defRPr sz="2244"/>
            </a:lvl7pPr>
            <a:lvl8pPr marL="3590849" indent="0">
              <a:buNone/>
              <a:defRPr sz="2244"/>
            </a:lvl8pPr>
            <a:lvl9pPr marL="4103827" indent="0">
              <a:buNone/>
              <a:defRPr sz="2244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6712" y="5486400"/>
            <a:ext cx="3309121" cy="10164235"/>
          </a:xfrm>
        </p:spPr>
        <p:txBody>
          <a:bodyPr/>
          <a:lstStyle>
            <a:lvl1pPr marL="0" indent="0">
              <a:buNone/>
              <a:defRPr sz="1795"/>
            </a:lvl1pPr>
            <a:lvl2pPr marL="512978" indent="0">
              <a:buNone/>
              <a:defRPr sz="1571"/>
            </a:lvl2pPr>
            <a:lvl3pPr marL="1025957" indent="0">
              <a:buNone/>
              <a:defRPr sz="1346"/>
            </a:lvl3pPr>
            <a:lvl4pPr marL="1538935" indent="0">
              <a:buNone/>
              <a:defRPr sz="1122"/>
            </a:lvl4pPr>
            <a:lvl5pPr marL="2051914" indent="0">
              <a:buNone/>
              <a:defRPr sz="1122"/>
            </a:lvl5pPr>
            <a:lvl6pPr marL="2564892" indent="0">
              <a:buNone/>
              <a:defRPr sz="1122"/>
            </a:lvl6pPr>
            <a:lvl7pPr marL="3077870" indent="0">
              <a:buNone/>
              <a:defRPr sz="1122"/>
            </a:lvl7pPr>
            <a:lvl8pPr marL="3590849" indent="0">
              <a:buNone/>
              <a:defRPr sz="1122"/>
            </a:lvl8pPr>
            <a:lvl9pPr marL="4103827" indent="0">
              <a:buNone/>
              <a:defRPr sz="1122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A4458-52C2-447F-A2CF-A29335586074}" type="datetimeFigureOut">
              <a:rPr lang="pt-BR" smtClean="0"/>
              <a:t>23/02/2024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852F1-646F-4139-9A9F-E3896D21B1B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3801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05376" y="973671"/>
            <a:ext cx="8849261" cy="35348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5376" y="4868333"/>
            <a:ext cx="8849261" cy="116035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05376" y="16950271"/>
            <a:ext cx="2308503" cy="9736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4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0A4458-52C2-447F-A2CF-A29335586074}" type="datetimeFigureOut">
              <a:rPr lang="pt-BR" smtClean="0"/>
              <a:t>23/02/2024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98630" y="16950271"/>
            <a:ext cx="3462754" cy="9736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4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46134" y="16950271"/>
            <a:ext cx="2308503" cy="9736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4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5852F1-646F-4139-9A9F-E3896D21B1B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52170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25957" rtl="0" eaLnBrk="1" latinLnBrk="0" hangingPunct="1">
        <a:lnSpc>
          <a:spcPct val="90000"/>
        </a:lnSpc>
        <a:spcBef>
          <a:spcPct val="0"/>
        </a:spcBef>
        <a:buNone/>
        <a:defRPr sz="49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6489" indent="-256489" algn="l" defTabSz="1025957" rtl="0" eaLnBrk="1" latinLnBrk="0" hangingPunct="1">
        <a:lnSpc>
          <a:spcPct val="90000"/>
        </a:lnSpc>
        <a:spcBef>
          <a:spcPts val="1122"/>
        </a:spcBef>
        <a:buFont typeface="Arial" panose="020B0604020202020204" pitchFamily="34" charset="0"/>
        <a:buChar char="•"/>
        <a:defRPr sz="3142" kern="1200">
          <a:solidFill>
            <a:schemeClr val="tx1"/>
          </a:solidFill>
          <a:latin typeface="+mn-lt"/>
          <a:ea typeface="+mn-ea"/>
          <a:cs typeface="+mn-cs"/>
        </a:defRPr>
      </a:lvl1pPr>
      <a:lvl2pPr marL="769468" indent="-256489" algn="l" defTabSz="1025957" rtl="0" eaLnBrk="1" latinLnBrk="0" hangingPunct="1">
        <a:lnSpc>
          <a:spcPct val="90000"/>
        </a:lnSpc>
        <a:spcBef>
          <a:spcPts val="561"/>
        </a:spcBef>
        <a:buFont typeface="Arial" panose="020B0604020202020204" pitchFamily="34" charset="0"/>
        <a:buChar char="•"/>
        <a:defRPr sz="2693" kern="1200">
          <a:solidFill>
            <a:schemeClr val="tx1"/>
          </a:solidFill>
          <a:latin typeface="+mn-lt"/>
          <a:ea typeface="+mn-ea"/>
          <a:cs typeface="+mn-cs"/>
        </a:defRPr>
      </a:lvl2pPr>
      <a:lvl3pPr marL="1282446" indent="-256489" algn="l" defTabSz="1025957" rtl="0" eaLnBrk="1" latinLnBrk="0" hangingPunct="1">
        <a:lnSpc>
          <a:spcPct val="90000"/>
        </a:lnSpc>
        <a:spcBef>
          <a:spcPts val="561"/>
        </a:spcBef>
        <a:buFont typeface="Arial" panose="020B0604020202020204" pitchFamily="34" charset="0"/>
        <a:buChar char="•"/>
        <a:defRPr sz="2244" kern="1200">
          <a:solidFill>
            <a:schemeClr val="tx1"/>
          </a:solidFill>
          <a:latin typeface="+mn-lt"/>
          <a:ea typeface="+mn-ea"/>
          <a:cs typeface="+mn-cs"/>
        </a:defRPr>
      </a:lvl3pPr>
      <a:lvl4pPr marL="1795424" indent="-256489" algn="l" defTabSz="1025957" rtl="0" eaLnBrk="1" latinLnBrk="0" hangingPunct="1">
        <a:lnSpc>
          <a:spcPct val="90000"/>
        </a:lnSpc>
        <a:spcBef>
          <a:spcPts val="561"/>
        </a:spcBef>
        <a:buFont typeface="Arial" panose="020B0604020202020204" pitchFamily="34" charset="0"/>
        <a:buChar char="•"/>
        <a:defRPr sz="2020" kern="1200">
          <a:solidFill>
            <a:schemeClr val="tx1"/>
          </a:solidFill>
          <a:latin typeface="+mn-lt"/>
          <a:ea typeface="+mn-ea"/>
          <a:cs typeface="+mn-cs"/>
        </a:defRPr>
      </a:lvl4pPr>
      <a:lvl5pPr marL="2308403" indent="-256489" algn="l" defTabSz="1025957" rtl="0" eaLnBrk="1" latinLnBrk="0" hangingPunct="1">
        <a:lnSpc>
          <a:spcPct val="90000"/>
        </a:lnSpc>
        <a:spcBef>
          <a:spcPts val="561"/>
        </a:spcBef>
        <a:buFont typeface="Arial" panose="020B0604020202020204" pitchFamily="34" charset="0"/>
        <a:buChar char="•"/>
        <a:defRPr sz="2020" kern="1200">
          <a:solidFill>
            <a:schemeClr val="tx1"/>
          </a:solidFill>
          <a:latin typeface="+mn-lt"/>
          <a:ea typeface="+mn-ea"/>
          <a:cs typeface="+mn-cs"/>
        </a:defRPr>
      </a:lvl5pPr>
      <a:lvl6pPr marL="2821381" indent="-256489" algn="l" defTabSz="1025957" rtl="0" eaLnBrk="1" latinLnBrk="0" hangingPunct="1">
        <a:lnSpc>
          <a:spcPct val="90000"/>
        </a:lnSpc>
        <a:spcBef>
          <a:spcPts val="561"/>
        </a:spcBef>
        <a:buFont typeface="Arial" panose="020B0604020202020204" pitchFamily="34" charset="0"/>
        <a:buChar char="•"/>
        <a:defRPr sz="2020" kern="1200">
          <a:solidFill>
            <a:schemeClr val="tx1"/>
          </a:solidFill>
          <a:latin typeface="+mn-lt"/>
          <a:ea typeface="+mn-ea"/>
          <a:cs typeface="+mn-cs"/>
        </a:defRPr>
      </a:lvl6pPr>
      <a:lvl7pPr marL="3334360" indent="-256489" algn="l" defTabSz="1025957" rtl="0" eaLnBrk="1" latinLnBrk="0" hangingPunct="1">
        <a:lnSpc>
          <a:spcPct val="90000"/>
        </a:lnSpc>
        <a:spcBef>
          <a:spcPts val="561"/>
        </a:spcBef>
        <a:buFont typeface="Arial" panose="020B0604020202020204" pitchFamily="34" charset="0"/>
        <a:buChar char="•"/>
        <a:defRPr sz="2020" kern="1200">
          <a:solidFill>
            <a:schemeClr val="tx1"/>
          </a:solidFill>
          <a:latin typeface="+mn-lt"/>
          <a:ea typeface="+mn-ea"/>
          <a:cs typeface="+mn-cs"/>
        </a:defRPr>
      </a:lvl7pPr>
      <a:lvl8pPr marL="3847338" indent="-256489" algn="l" defTabSz="1025957" rtl="0" eaLnBrk="1" latinLnBrk="0" hangingPunct="1">
        <a:lnSpc>
          <a:spcPct val="90000"/>
        </a:lnSpc>
        <a:spcBef>
          <a:spcPts val="561"/>
        </a:spcBef>
        <a:buFont typeface="Arial" panose="020B0604020202020204" pitchFamily="34" charset="0"/>
        <a:buChar char="•"/>
        <a:defRPr sz="2020" kern="1200">
          <a:solidFill>
            <a:schemeClr val="tx1"/>
          </a:solidFill>
          <a:latin typeface="+mn-lt"/>
          <a:ea typeface="+mn-ea"/>
          <a:cs typeface="+mn-cs"/>
        </a:defRPr>
      </a:lvl8pPr>
      <a:lvl9pPr marL="4360316" indent="-256489" algn="l" defTabSz="1025957" rtl="0" eaLnBrk="1" latinLnBrk="0" hangingPunct="1">
        <a:lnSpc>
          <a:spcPct val="90000"/>
        </a:lnSpc>
        <a:spcBef>
          <a:spcPts val="561"/>
        </a:spcBef>
        <a:buFont typeface="Arial" panose="020B0604020202020204" pitchFamily="34" charset="0"/>
        <a:buChar char="•"/>
        <a:defRPr sz="20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25957" rtl="0" eaLnBrk="1" latinLnBrk="0" hangingPunct="1">
        <a:defRPr sz="2020" kern="1200">
          <a:solidFill>
            <a:schemeClr val="tx1"/>
          </a:solidFill>
          <a:latin typeface="+mn-lt"/>
          <a:ea typeface="+mn-ea"/>
          <a:cs typeface="+mn-cs"/>
        </a:defRPr>
      </a:lvl1pPr>
      <a:lvl2pPr marL="512978" algn="l" defTabSz="1025957" rtl="0" eaLnBrk="1" latinLnBrk="0" hangingPunct="1">
        <a:defRPr sz="2020" kern="1200">
          <a:solidFill>
            <a:schemeClr val="tx1"/>
          </a:solidFill>
          <a:latin typeface="+mn-lt"/>
          <a:ea typeface="+mn-ea"/>
          <a:cs typeface="+mn-cs"/>
        </a:defRPr>
      </a:lvl2pPr>
      <a:lvl3pPr marL="1025957" algn="l" defTabSz="1025957" rtl="0" eaLnBrk="1" latinLnBrk="0" hangingPunct="1">
        <a:defRPr sz="2020" kern="1200">
          <a:solidFill>
            <a:schemeClr val="tx1"/>
          </a:solidFill>
          <a:latin typeface="+mn-lt"/>
          <a:ea typeface="+mn-ea"/>
          <a:cs typeface="+mn-cs"/>
        </a:defRPr>
      </a:lvl3pPr>
      <a:lvl4pPr marL="1538935" algn="l" defTabSz="1025957" rtl="0" eaLnBrk="1" latinLnBrk="0" hangingPunct="1">
        <a:defRPr sz="2020" kern="1200">
          <a:solidFill>
            <a:schemeClr val="tx1"/>
          </a:solidFill>
          <a:latin typeface="+mn-lt"/>
          <a:ea typeface="+mn-ea"/>
          <a:cs typeface="+mn-cs"/>
        </a:defRPr>
      </a:lvl4pPr>
      <a:lvl5pPr marL="2051914" algn="l" defTabSz="1025957" rtl="0" eaLnBrk="1" latinLnBrk="0" hangingPunct="1">
        <a:defRPr sz="2020" kern="1200">
          <a:solidFill>
            <a:schemeClr val="tx1"/>
          </a:solidFill>
          <a:latin typeface="+mn-lt"/>
          <a:ea typeface="+mn-ea"/>
          <a:cs typeface="+mn-cs"/>
        </a:defRPr>
      </a:lvl5pPr>
      <a:lvl6pPr marL="2564892" algn="l" defTabSz="1025957" rtl="0" eaLnBrk="1" latinLnBrk="0" hangingPunct="1">
        <a:defRPr sz="2020" kern="1200">
          <a:solidFill>
            <a:schemeClr val="tx1"/>
          </a:solidFill>
          <a:latin typeface="+mn-lt"/>
          <a:ea typeface="+mn-ea"/>
          <a:cs typeface="+mn-cs"/>
        </a:defRPr>
      </a:lvl6pPr>
      <a:lvl7pPr marL="3077870" algn="l" defTabSz="1025957" rtl="0" eaLnBrk="1" latinLnBrk="0" hangingPunct="1">
        <a:defRPr sz="2020" kern="1200">
          <a:solidFill>
            <a:schemeClr val="tx1"/>
          </a:solidFill>
          <a:latin typeface="+mn-lt"/>
          <a:ea typeface="+mn-ea"/>
          <a:cs typeface="+mn-cs"/>
        </a:defRPr>
      </a:lvl7pPr>
      <a:lvl8pPr marL="3590849" algn="l" defTabSz="1025957" rtl="0" eaLnBrk="1" latinLnBrk="0" hangingPunct="1">
        <a:defRPr sz="2020" kern="1200">
          <a:solidFill>
            <a:schemeClr val="tx1"/>
          </a:solidFill>
          <a:latin typeface="+mn-lt"/>
          <a:ea typeface="+mn-ea"/>
          <a:cs typeface="+mn-cs"/>
        </a:defRPr>
      </a:lvl8pPr>
      <a:lvl9pPr marL="4103827" algn="l" defTabSz="1025957" rtl="0" eaLnBrk="1" latinLnBrk="0" hangingPunct="1">
        <a:defRPr sz="20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m 15">
            <a:extLst>
              <a:ext uri="{FF2B5EF4-FFF2-40B4-BE49-F238E27FC236}">
                <a16:creationId xmlns:a16="http://schemas.microsoft.com/office/drawing/2014/main" id="{4D2C5E07-A4E3-9784-9A76-DD74BBC0549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00" t="29530" r="8810" b="21042"/>
          <a:stretch/>
        </p:blipFill>
        <p:spPr>
          <a:xfrm>
            <a:off x="8654793" y="168839"/>
            <a:ext cx="1557093" cy="681392"/>
          </a:xfrm>
          <a:prstGeom prst="rect">
            <a:avLst/>
          </a:prstGeom>
        </p:spPr>
      </p:pic>
      <p:sp>
        <p:nvSpPr>
          <p:cNvPr id="17" name="CaixaDeTexto 16">
            <a:extLst>
              <a:ext uri="{FF2B5EF4-FFF2-40B4-BE49-F238E27FC236}">
                <a16:creationId xmlns:a16="http://schemas.microsoft.com/office/drawing/2014/main" id="{9F4AC875-3D2F-0EE5-8773-5227504DBFF5}"/>
              </a:ext>
            </a:extLst>
          </p:cNvPr>
          <p:cNvSpPr txBox="1"/>
          <p:nvPr/>
        </p:nvSpPr>
        <p:spPr>
          <a:xfrm>
            <a:off x="1707461" y="232289"/>
            <a:ext cx="8015509" cy="140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500" b="1" dirty="0">
                <a:ln w="10160">
                  <a:solidFill>
                    <a:schemeClr val="accent6"/>
                  </a:solidFill>
                  <a:prstDash val="solid"/>
                </a:ln>
                <a:solidFill>
                  <a:srgbClr val="FF9933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rial Rounded MT Bold" panose="020F0704030504030204" pitchFamily="34" charset="0"/>
              </a:rPr>
              <a:t>12º SIAL</a:t>
            </a:r>
            <a:endParaRPr lang="pt-BR" sz="5500" dirty="0">
              <a:ln w="10160">
                <a:solidFill>
                  <a:schemeClr val="accent6"/>
                </a:solidFill>
                <a:prstDash val="solid"/>
              </a:ln>
              <a:solidFill>
                <a:srgbClr val="FF9933"/>
              </a:solidFill>
              <a:latin typeface="Arial Rounded MT Bold" panose="020F0704030504030204" pitchFamily="34" charset="0"/>
            </a:endParaRPr>
          </a:p>
          <a:p>
            <a:pPr algn="ctr"/>
            <a:r>
              <a:rPr lang="pt-BR" sz="3000" b="1" dirty="0">
                <a:solidFill>
                  <a:srgbClr val="FF9933"/>
                </a:solidFill>
              </a:rPr>
              <a:t>Simpósio de Alimentos 2024</a:t>
            </a:r>
          </a:p>
        </p:txBody>
      </p:sp>
      <p:pic>
        <p:nvPicPr>
          <p:cNvPr id="18" name="Imagem 17">
            <a:extLst>
              <a:ext uri="{FF2B5EF4-FFF2-40B4-BE49-F238E27FC236}">
                <a16:creationId xmlns:a16="http://schemas.microsoft.com/office/drawing/2014/main" id="{405B3CC8-407F-742F-62C5-0089F2FC3BE2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981047" y="210274"/>
            <a:ext cx="1286041" cy="1296036"/>
          </a:xfrm>
          <a:prstGeom prst="rect">
            <a:avLst/>
          </a:prstGeom>
        </p:spPr>
      </p:pic>
      <p:sp>
        <p:nvSpPr>
          <p:cNvPr id="20" name="CaixaDeTexto 19">
            <a:extLst>
              <a:ext uri="{FF2B5EF4-FFF2-40B4-BE49-F238E27FC236}">
                <a16:creationId xmlns:a16="http://schemas.microsoft.com/office/drawing/2014/main" id="{275AF9E2-1A8D-5286-ACE8-6736F887BA72}"/>
              </a:ext>
            </a:extLst>
          </p:cNvPr>
          <p:cNvSpPr txBox="1"/>
          <p:nvPr/>
        </p:nvSpPr>
        <p:spPr>
          <a:xfrm>
            <a:off x="537043" y="1528325"/>
            <a:ext cx="9405319" cy="510778"/>
          </a:xfrm>
          <a:prstGeom prst="round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pt-BR" sz="2400" b="1" dirty="0">
                <a:ln/>
                <a:solidFill>
                  <a:schemeClr val="accent6"/>
                </a:solidFill>
                <a:latin typeface="Arial Rounded MT Bold" panose="020F0704030504030204" pitchFamily="34" charset="0"/>
              </a:rPr>
              <a:t>Sustentabilidade na produção e industrialização de alimentos</a:t>
            </a:r>
          </a:p>
        </p:txBody>
      </p:sp>
      <p:pic>
        <p:nvPicPr>
          <p:cNvPr id="22" name="Picture 2">
            <a:extLst>
              <a:ext uri="{FF2B5EF4-FFF2-40B4-BE49-F238E27FC236}">
                <a16:creationId xmlns:a16="http://schemas.microsoft.com/office/drawing/2014/main" id="{2C3326D8-F62D-A763-7EA9-BED72FF513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58" y="168839"/>
            <a:ext cx="909236" cy="841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4" name="Conector reto 23">
            <a:extLst>
              <a:ext uri="{FF2B5EF4-FFF2-40B4-BE49-F238E27FC236}">
                <a16:creationId xmlns:a16="http://schemas.microsoft.com/office/drawing/2014/main" id="{3AD7D7FE-D39B-ACDE-6B13-BB583CE50F86}"/>
              </a:ext>
            </a:extLst>
          </p:cNvPr>
          <p:cNvCxnSpPr/>
          <p:nvPr/>
        </p:nvCxnSpPr>
        <p:spPr>
          <a:xfrm>
            <a:off x="272714" y="2110316"/>
            <a:ext cx="9720000" cy="0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itle 1">
            <a:extLst>
              <a:ext uri="{FF2B5EF4-FFF2-40B4-BE49-F238E27FC236}">
                <a16:creationId xmlns:a16="http://schemas.microsoft.com/office/drawing/2014/main" id="{38CAA543-5738-9269-C94B-31332BA797E6}"/>
              </a:ext>
            </a:extLst>
          </p:cNvPr>
          <p:cNvSpPr txBox="1"/>
          <p:nvPr/>
        </p:nvSpPr>
        <p:spPr>
          <a:xfrm>
            <a:off x="210769" y="2109382"/>
            <a:ext cx="9719999" cy="1933577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4137025" rtl="0" eaLnBrk="0" fontAlgn="base" hangingPunct="0">
              <a:spcBef>
                <a:spcPct val="0"/>
              </a:spcBef>
              <a:spcAft>
                <a:spcPct val="0"/>
              </a:spcAft>
              <a:defRPr sz="199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defTabSz="4137025" rtl="0" eaLnBrk="0" fontAlgn="base" hangingPunct="0">
              <a:spcBef>
                <a:spcPct val="0"/>
              </a:spcBef>
              <a:spcAft>
                <a:spcPct val="0"/>
              </a:spcAft>
              <a:defRPr sz="199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defTabSz="4137025" rtl="0" eaLnBrk="0" fontAlgn="base" hangingPunct="0">
              <a:spcBef>
                <a:spcPct val="0"/>
              </a:spcBef>
              <a:spcAft>
                <a:spcPct val="0"/>
              </a:spcAft>
              <a:defRPr sz="199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defTabSz="4137025" rtl="0" eaLnBrk="0" fontAlgn="base" hangingPunct="0">
              <a:spcBef>
                <a:spcPct val="0"/>
              </a:spcBef>
              <a:spcAft>
                <a:spcPct val="0"/>
              </a:spcAft>
              <a:defRPr sz="199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defTabSz="4137025" rtl="0" eaLnBrk="0" fontAlgn="base" hangingPunct="0">
              <a:spcBef>
                <a:spcPct val="0"/>
              </a:spcBef>
              <a:spcAft>
                <a:spcPct val="0"/>
              </a:spcAft>
              <a:defRPr sz="199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defTabSz="4137025" rtl="0" fontAlgn="base">
              <a:spcBef>
                <a:spcPct val="0"/>
              </a:spcBef>
              <a:spcAft>
                <a:spcPct val="0"/>
              </a:spcAft>
              <a:defRPr sz="199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defTabSz="4137025" rtl="0" fontAlgn="base">
              <a:spcBef>
                <a:spcPct val="0"/>
              </a:spcBef>
              <a:spcAft>
                <a:spcPct val="0"/>
              </a:spcAft>
              <a:defRPr sz="199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defTabSz="4137025" rtl="0" fontAlgn="base">
              <a:spcBef>
                <a:spcPct val="0"/>
              </a:spcBef>
              <a:spcAft>
                <a:spcPct val="0"/>
              </a:spcAft>
              <a:defRPr sz="199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defTabSz="4137025" rtl="0" fontAlgn="base">
              <a:spcBef>
                <a:spcPct val="0"/>
              </a:spcBef>
              <a:spcAft>
                <a:spcPct val="0"/>
              </a:spcAft>
              <a:defRPr sz="199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r>
              <a:rPr lang="pt-BR" sz="4000" b="1" dirty="0">
                <a:solidFill>
                  <a:schemeClr val="tx1"/>
                </a:solidFill>
                <a:latin typeface="Arial" panose="020B0604020202020204" pitchFamily="34" charset="0"/>
                <a:ea typeface="Geneva" panose="020B0503030404040204" pitchFamily="124" charset="-128"/>
                <a:cs typeface="Arial" panose="020B0604020202020204" pitchFamily="34" charset="0"/>
              </a:rPr>
              <a:t>Área temática </a:t>
            </a:r>
          </a:p>
          <a:p>
            <a:pPr eaLnBrk="1" hangingPunct="1">
              <a:defRPr/>
            </a:pPr>
            <a:r>
              <a:rPr lang="pt-BR" sz="4000" b="1" dirty="0">
                <a:solidFill>
                  <a:schemeClr val="tx1"/>
                </a:solidFill>
                <a:latin typeface="Arial" panose="020B0604020202020204" pitchFamily="34" charset="0"/>
                <a:ea typeface="Geneva" panose="020B0503030404040204" pitchFamily="124" charset="-128"/>
                <a:cs typeface="Arial" panose="020B0604020202020204" pitchFamily="34" charset="0"/>
              </a:rPr>
              <a:t>Título do trabalho</a:t>
            </a:r>
            <a:endParaRPr lang="en-US" sz="4000" dirty="0">
              <a:solidFill>
                <a:schemeClr val="tx1"/>
              </a:solidFill>
              <a:latin typeface="Arial" panose="020B0604020202020204" pitchFamily="34" charset="0"/>
              <a:ea typeface="Geneva" panose="020B0503030404040204" pitchFamily="124" charset="-128"/>
              <a:cs typeface="Arial" panose="020B0604020202020204" pitchFamily="34" charset="0"/>
            </a:endParaRPr>
          </a:p>
        </p:txBody>
      </p:sp>
      <p:sp>
        <p:nvSpPr>
          <p:cNvPr id="26" name="Title 1">
            <a:extLst>
              <a:ext uri="{FF2B5EF4-FFF2-40B4-BE49-F238E27FC236}">
                <a16:creationId xmlns:a16="http://schemas.microsoft.com/office/drawing/2014/main" id="{ED7E6A85-BD4B-C631-4041-825711BF10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692" y="3342583"/>
            <a:ext cx="9189651" cy="8418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32054" tIns="216027" rIns="432054" bIns="216027" anchor="ctr"/>
          <a:lstStyle>
            <a:lvl1pPr>
              <a:spcBef>
                <a:spcPct val="20000"/>
              </a:spcBef>
              <a:buChar char="•"/>
              <a:defRPr sz="145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3360738" indent="-1292225">
              <a:spcBef>
                <a:spcPct val="20000"/>
              </a:spcBef>
              <a:buChar char="–"/>
              <a:defRPr sz="127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5170488" indent="-1033463">
              <a:spcBef>
                <a:spcPct val="20000"/>
              </a:spcBef>
              <a:buChar char="•"/>
              <a:defRPr sz="109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7239000" indent="-1033463">
              <a:spcBef>
                <a:spcPct val="20000"/>
              </a:spcBef>
              <a:buChar char="–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9307513" indent="-1035050">
              <a:spcBef>
                <a:spcPct val="20000"/>
              </a:spcBef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7647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02219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06791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11136313" indent="-10350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2200" b="1" dirty="0">
                <a:latin typeface="Arial" panose="020B0604020202020204" pitchFamily="34" charset="0"/>
                <a:cs typeface="Arial" panose="020B0604020202020204" pitchFamily="34" charset="0"/>
              </a:rPr>
              <a:t>Nomes dos autores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2200" dirty="0">
                <a:latin typeface="Arial" panose="020B0604020202020204" pitchFamily="34" charset="0"/>
                <a:cs typeface="Arial" panose="020B0604020202020204" pitchFamily="34" charset="0"/>
              </a:rPr>
              <a:t>Instituições; unidade acadêmica e endereço eletrônico.</a:t>
            </a:r>
            <a:endParaRPr lang="en-US" altLang="pt-BR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itle 1">
            <a:extLst>
              <a:ext uri="{FF2B5EF4-FFF2-40B4-BE49-F238E27FC236}">
                <a16:creationId xmlns:a16="http://schemas.microsoft.com/office/drawing/2014/main" id="{6D43D4F6-6CD5-C65E-BCFC-BB33A9342AFE}"/>
              </a:ext>
            </a:extLst>
          </p:cNvPr>
          <p:cNvSpPr txBox="1"/>
          <p:nvPr/>
        </p:nvSpPr>
        <p:spPr>
          <a:xfrm>
            <a:off x="1347398" y="3847963"/>
            <a:ext cx="7507800" cy="958724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4137025" rtl="0" eaLnBrk="0" fontAlgn="base" hangingPunct="0">
              <a:spcBef>
                <a:spcPct val="0"/>
              </a:spcBef>
              <a:spcAft>
                <a:spcPct val="0"/>
              </a:spcAft>
              <a:defRPr sz="199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defTabSz="4137025" rtl="0" eaLnBrk="0" fontAlgn="base" hangingPunct="0">
              <a:spcBef>
                <a:spcPct val="0"/>
              </a:spcBef>
              <a:spcAft>
                <a:spcPct val="0"/>
              </a:spcAft>
              <a:defRPr sz="199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defTabSz="4137025" rtl="0" eaLnBrk="0" fontAlgn="base" hangingPunct="0">
              <a:spcBef>
                <a:spcPct val="0"/>
              </a:spcBef>
              <a:spcAft>
                <a:spcPct val="0"/>
              </a:spcAft>
              <a:defRPr sz="199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defTabSz="4137025" rtl="0" eaLnBrk="0" fontAlgn="base" hangingPunct="0">
              <a:spcBef>
                <a:spcPct val="0"/>
              </a:spcBef>
              <a:spcAft>
                <a:spcPct val="0"/>
              </a:spcAft>
              <a:defRPr sz="199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defTabSz="4137025" rtl="0" eaLnBrk="0" fontAlgn="base" hangingPunct="0">
              <a:spcBef>
                <a:spcPct val="0"/>
              </a:spcBef>
              <a:spcAft>
                <a:spcPct val="0"/>
              </a:spcAft>
              <a:defRPr sz="199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defTabSz="4137025" rtl="0" fontAlgn="base">
              <a:spcBef>
                <a:spcPct val="0"/>
              </a:spcBef>
              <a:spcAft>
                <a:spcPct val="0"/>
              </a:spcAft>
              <a:defRPr sz="199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defTabSz="4137025" rtl="0" fontAlgn="base">
              <a:spcBef>
                <a:spcPct val="0"/>
              </a:spcBef>
              <a:spcAft>
                <a:spcPct val="0"/>
              </a:spcAft>
              <a:defRPr sz="199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defTabSz="4137025" rtl="0" fontAlgn="base">
              <a:spcBef>
                <a:spcPct val="0"/>
              </a:spcBef>
              <a:spcAft>
                <a:spcPct val="0"/>
              </a:spcAft>
              <a:defRPr sz="199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defTabSz="4137025" rtl="0" fontAlgn="base">
              <a:spcBef>
                <a:spcPct val="0"/>
              </a:spcBef>
              <a:spcAft>
                <a:spcPct val="0"/>
              </a:spcAft>
              <a:defRPr sz="199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endParaRPr lang="en-US" sz="2400" dirty="0">
              <a:solidFill>
                <a:schemeClr val="tx1"/>
              </a:solidFill>
              <a:highlight>
                <a:srgbClr val="FFFF00"/>
              </a:highlight>
              <a:latin typeface="Arial" panose="020B0604020202020204" pitchFamily="34" charset="0"/>
              <a:ea typeface="Geneva" panose="020B0503030404040204" pitchFamily="124" charset="-128"/>
              <a:cs typeface="Arial" panose="020B0604020202020204" pitchFamily="34" charset="0"/>
            </a:endParaRPr>
          </a:p>
        </p:txBody>
      </p:sp>
      <p:sp>
        <p:nvSpPr>
          <p:cNvPr id="43" name="Title 1">
            <a:extLst>
              <a:ext uri="{FF2B5EF4-FFF2-40B4-BE49-F238E27FC236}">
                <a16:creationId xmlns:a16="http://schemas.microsoft.com/office/drawing/2014/main" id="{2E51C6C7-05F5-FA3E-295A-9C7C8223ED0A}"/>
              </a:ext>
            </a:extLst>
          </p:cNvPr>
          <p:cNvSpPr txBox="1"/>
          <p:nvPr/>
        </p:nvSpPr>
        <p:spPr>
          <a:xfrm>
            <a:off x="1347398" y="4140150"/>
            <a:ext cx="7507800" cy="572469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4137025" rtl="0" eaLnBrk="0" fontAlgn="base" hangingPunct="0">
              <a:spcBef>
                <a:spcPct val="0"/>
              </a:spcBef>
              <a:spcAft>
                <a:spcPct val="0"/>
              </a:spcAft>
              <a:defRPr sz="199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defTabSz="4137025" rtl="0" eaLnBrk="0" fontAlgn="base" hangingPunct="0">
              <a:spcBef>
                <a:spcPct val="0"/>
              </a:spcBef>
              <a:spcAft>
                <a:spcPct val="0"/>
              </a:spcAft>
              <a:defRPr sz="199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defTabSz="4137025" rtl="0" eaLnBrk="0" fontAlgn="base" hangingPunct="0">
              <a:spcBef>
                <a:spcPct val="0"/>
              </a:spcBef>
              <a:spcAft>
                <a:spcPct val="0"/>
              </a:spcAft>
              <a:defRPr sz="199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defTabSz="4137025" rtl="0" eaLnBrk="0" fontAlgn="base" hangingPunct="0">
              <a:spcBef>
                <a:spcPct val="0"/>
              </a:spcBef>
              <a:spcAft>
                <a:spcPct val="0"/>
              </a:spcAft>
              <a:defRPr sz="199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defTabSz="4137025" rtl="0" eaLnBrk="0" fontAlgn="base" hangingPunct="0">
              <a:spcBef>
                <a:spcPct val="0"/>
              </a:spcBef>
              <a:spcAft>
                <a:spcPct val="0"/>
              </a:spcAft>
              <a:defRPr sz="199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defTabSz="4137025" rtl="0" fontAlgn="base">
              <a:spcBef>
                <a:spcPct val="0"/>
              </a:spcBef>
              <a:spcAft>
                <a:spcPct val="0"/>
              </a:spcAft>
              <a:defRPr sz="199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defTabSz="4137025" rtl="0" fontAlgn="base">
              <a:spcBef>
                <a:spcPct val="0"/>
              </a:spcBef>
              <a:spcAft>
                <a:spcPct val="0"/>
              </a:spcAft>
              <a:defRPr sz="199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defTabSz="4137025" rtl="0" fontAlgn="base">
              <a:spcBef>
                <a:spcPct val="0"/>
              </a:spcBef>
              <a:spcAft>
                <a:spcPct val="0"/>
              </a:spcAft>
              <a:defRPr sz="199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defTabSz="4137025" rtl="0" fontAlgn="base">
              <a:spcBef>
                <a:spcPct val="0"/>
              </a:spcBef>
              <a:spcAft>
                <a:spcPct val="0"/>
              </a:spcAft>
              <a:defRPr sz="199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r>
              <a:rPr lang="en-US" sz="2400" dirty="0" err="1">
                <a:solidFill>
                  <a:schemeClr val="tx1"/>
                </a:solidFill>
                <a:highlight>
                  <a:srgbClr val="FFFF00"/>
                </a:highlight>
                <a:latin typeface="Arial" panose="020B0604020202020204" pitchFamily="34" charset="0"/>
                <a:ea typeface="Geneva" panose="020B0503030404040204" pitchFamily="124" charset="-128"/>
                <a:cs typeface="Arial" panose="020B0604020202020204" pitchFamily="34" charset="0"/>
              </a:rPr>
              <a:t>Exemplo</a:t>
            </a:r>
            <a:r>
              <a:rPr lang="en-US" sz="2400" dirty="0">
                <a:solidFill>
                  <a:schemeClr val="tx1"/>
                </a:solidFill>
                <a:highlight>
                  <a:srgbClr val="FFFF00"/>
                </a:highlight>
                <a:latin typeface="Arial" panose="020B0604020202020204" pitchFamily="34" charset="0"/>
                <a:ea typeface="Geneva" panose="020B0503030404040204" pitchFamily="124" charset="-128"/>
                <a:cs typeface="Arial" panose="020B0604020202020204" pitchFamily="34" charset="0"/>
              </a:rPr>
              <a:t> 1:</a:t>
            </a:r>
          </a:p>
        </p:txBody>
      </p:sp>
      <p:pic>
        <p:nvPicPr>
          <p:cNvPr id="1030" name="Picture 6">
            <a:extLst>
              <a:ext uri="{FF2B5EF4-FFF2-40B4-BE49-F238E27FC236}">
                <a16:creationId xmlns:a16="http://schemas.microsoft.com/office/drawing/2014/main" id="{0F102AC9-073B-31E3-65E4-495F788106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692" y="6791565"/>
            <a:ext cx="9433647" cy="39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>
            <a:extLst>
              <a:ext uri="{FF2B5EF4-FFF2-40B4-BE49-F238E27FC236}">
                <a16:creationId xmlns:a16="http://schemas.microsoft.com/office/drawing/2014/main" id="{A792B56F-9FCA-167D-6938-BD222B80F8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479" y="13307761"/>
            <a:ext cx="8523795" cy="48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003B54B1-1493-74BC-FA92-D3CA71B52C8C}"/>
              </a:ext>
            </a:extLst>
          </p:cNvPr>
          <p:cNvSpPr txBox="1"/>
          <p:nvPr/>
        </p:nvSpPr>
        <p:spPr>
          <a:xfrm>
            <a:off x="0" y="4546826"/>
            <a:ext cx="10211886" cy="23698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b="1" i="0" dirty="0">
                <a:solidFill>
                  <a:srgbClr val="1F1F1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Techniques and mechanisms of bacteria immobilization on biochar for further environmental and agricultural applications</a:t>
            </a:r>
          </a:p>
          <a:p>
            <a:pPr algn="ctr"/>
            <a:endParaRPr lang="en-US" sz="2000" b="1" dirty="0">
              <a:solidFill>
                <a:srgbClr val="1F1F1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000" b="1" i="0" dirty="0">
                <a:solidFill>
                  <a:srgbClr val="1F1F1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Vera Analise </a:t>
            </a:r>
            <a:r>
              <a:rPr lang="en-US" sz="2000" b="1" i="0" dirty="0" err="1">
                <a:solidFill>
                  <a:srgbClr val="1F1F1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Schommer</a:t>
            </a:r>
            <a:r>
              <a:rPr lang="en-US" sz="2000" b="1" i="0" dirty="0">
                <a:solidFill>
                  <a:srgbClr val="1F1F1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Mateus Torres Nazari, </a:t>
            </a:r>
            <a:r>
              <a:rPr lang="en-US" sz="2000" b="1" i="0" dirty="0" err="1">
                <a:solidFill>
                  <a:srgbClr val="1F1F1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Flávia</a:t>
            </a:r>
            <a:r>
              <a:rPr lang="en-US" sz="2000" b="1" i="0" dirty="0">
                <a:solidFill>
                  <a:srgbClr val="1F1F1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i="0" dirty="0" err="1">
                <a:solidFill>
                  <a:srgbClr val="1F1F1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Melara</a:t>
            </a:r>
            <a:r>
              <a:rPr lang="en-US" sz="2000" b="1" i="0" dirty="0">
                <a:solidFill>
                  <a:srgbClr val="1F1F1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Julia </a:t>
            </a:r>
            <a:r>
              <a:rPr lang="en-US" sz="2000" b="1" i="0" dirty="0" err="1">
                <a:solidFill>
                  <a:srgbClr val="1F1F1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Catiane</a:t>
            </a:r>
            <a:r>
              <a:rPr lang="en-US" sz="2000" b="1" i="0" dirty="0">
                <a:solidFill>
                  <a:srgbClr val="1F1F1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i="0" dirty="0" err="1">
                <a:solidFill>
                  <a:srgbClr val="1F1F1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Arenhart</a:t>
            </a:r>
            <a:r>
              <a:rPr lang="en-US" sz="2000" b="1" i="0" dirty="0">
                <a:solidFill>
                  <a:srgbClr val="1F1F1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Braun, Alan Rempel, Lara Franco dos Santos, </a:t>
            </a:r>
            <a:r>
              <a:rPr lang="en-US" sz="2000" b="1" i="0" dirty="0" err="1">
                <a:solidFill>
                  <a:srgbClr val="1F1F1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Valdecir</a:t>
            </a:r>
            <a:r>
              <a:rPr lang="en-US" sz="2000" b="1" i="0" dirty="0">
                <a:solidFill>
                  <a:srgbClr val="1F1F1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Ferrari, </a:t>
            </a:r>
            <a:r>
              <a:rPr lang="en-US" sz="2000" b="1" i="0" dirty="0" err="1">
                <a:solidFill>
                  <a:srgbClr val="1F1F1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Luciane</a:t>
            </a:r>
            <a:r>
              <a:rPr lang="en-US" sz="2000" b="1" i="0" dirty="0">
                <a:solidFill>
                  <a:srgbClr val="1F1F1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Maria Colla, Aline Dettmer, Jeferson </a:t>
            </a:r>
            <a:r>
              <a:rPr lang="en-US" sz="2000" b="1" i="0" dirty="0" err="1">
                <a:solidFill>
                  <a:srgbClr val="1F1F1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Steffanello</a:t>
            </a:r>
            <a:r>
              <a:rPr lang="en-US" sz="2000" b="1" i="0" dirty="0">
                <a:solidFill>
                  <a:srgbClr val="1F1F1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i="0" dirty="0" err="1">
                <a:solidFill>
                  <a:srgbClr val="1F1F1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Piccin</a:t>
            </a:r>
            <a:r>
              <a:rPr lang="en-US" sz="2000" b="1" dirty="0">
                <a:solidFill>
                  <a:srgbClr val="1F1F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ctr"/>
            <a:r>
              <a:rPr lang="en-US" sz="2000" i="0" dirty="0" err="1">
                <a:solidFill>
                  <a:srgbClr val="1F1F1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Universidade</a:t>
            </a:r>
            <a:r>
              <a:rPr lang="en-US" sz="2000" i="0" dirty="0">
                <a:solidFill>
                  <a:srgbClr val="1F1F1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2000" dirty="0" err="1">
                <a:solidFill>
                  <a:srgbClr val="1F1F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Passo</a:t>
            </a:r>
            <a:r>
              <a:rPr lang="en-US" sz="2000" dirty="0">
                <a:solidFill>
                  <a:srgbClr val="1F1F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Fundo.</a:t>
            </a:r>
            <a:endParaRPr lang="en-US" sz="2000" i="0" dirty="0">
              <a:solidFill>
                <a:srgbClr val="1F1F1F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CCF2E10C-2E42-9164-4F75-2B01CD4FC6A8}"/>
              </a:ext>
            </a:extLst>
          </p:cNvPr>
          <p:cNvSpPr txBox="1"/>
          <p:nvPr/>
        </p:nvSpPr>
        <p:spPr>
          <a:xfrm>
            <a:off x="1024444" y="10635776"/>
            <a:ext cx="7507800" cy="572469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4137025" rtl="0" eaLnBrk="0" fontAlgn="base" hangingPunct="0">
              <a:spcBef>
                <a:spcPct val="0"/>
              </a:spcBef>
              <a:spcAft>
                <a:spcPct val="0"/>
              </a:spcAft>
              <a:defRPr sz="199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defTabSz="4137025" rtl="0" eaLnBrk="0" fontAlgn="base" hangingPunct="0">
              <a:spcBef>
                <a:spcPct val="0"/>
              </a:spcBef>
              <a:spcAft>
                <a:spcPct val="0"/>
              </a:spcAft>
              <a:defRPr sz="199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defTabSz="4137025" rtl="0" eaLnBrk="0" fontAlgn="base" hangingPunct="0">
              <a:spcBef>
                <a:spcPct val="0"/>
              </a:spcBef>
              <a:spcAft>
                <a:spcPct val="0"/>
              </a:spcAft>
              <a:defRPr sz="199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defTabSz="4137025" rtl="0" eaLnBrk="0" fontAlgn="base" hangingPunct="0">
              <a:spcBef>
                <a:spcPct val="0"/>
              </a:spcBef>
              <a:spcAft>
                <a:spcPct val="0"/>
              </a:spcAft>
              <a:defRPr sz="199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defTabSz="4137025" rtl="0" eaLnBrk="0" fontAlgn="base" hangingPunct="0">
              <a:spcBef>
                <a:spcPct val="0"/>
              </a:spcBef>
              <a:spcAft>
                <a:spcPct val="0"/>
              </a:spcAft>
              <a:defRPr sz="199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defTabSz="4137025" rtl="0" fontAlgn="base">
              <a:spcBef>
                <a:spcPct val="0"/>
              </a:spcBef>
              <a:spcAft>
                <a:spcPct val="0"/>
              </a:spcAft>
              <a:defRPr sz="199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defTabSz="4137025" rtl="0" fontAlgn="base">
              <a:spcBef>
                <a:spcPct val="0"/>
              </a:spcBef>
              <a:spcAft>
                <a:spcPct val="0"/>
              </a:spcAft>
              <a:defRPr sz="199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defTabSz="4137025" rtl="0" fontAlgn="base">
              <a:spcBef>
                <a:spcPct val="0"/>
              </a:spcBef>
              <a:spcAft>
                <a:spcPct val="0"/>
              </a:spcAft>
              <a:defRPr sz="199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defTabSz="4137025" rtl="0" fontAlgn="base">
              <a:spcBef>
                <a:spcPct val="0"/>
              </a:spcBef>
              <a:spcAft>
                <a:spcPct val="0"/>
              </a:spcAft>
              <a:defRPr sz="199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r>
              <a:rPr lang="en-US" sz="2400" dirty="0" err="1">
                <a:solidFill>
                  <a:schemeClr val="tx1"/>
                </a:solidFill>
                <a:highlight>
                  <a:srgbClr val="FFFF00"/>
                </a:highlight>
                <a:latin typeface="Arial" panose="020B0604020202020204" pitchFamily="34" charset="0"/>
                <a:ea typeface="Geneva" panose="020B0503030404040204" pitchFamily="124" charset="-128"/>
                <a:cs typeface="Arial" panose="020B0604020202020204" pitchFamily="34" charset="0"/>
              </a:rPr>
              <a:t>Exemplo</a:t>
            </a:r>
            <a:r>
              <a:rPr lang="en-US" sz="2400" dirty="0">
                <a:solidFill>
                  <a:schemeClr val="tx1"/>
                </a:solidFill>
                <a:highlight>
                  <a:srgbClr val="FFFF00"/>
                </a:highlight>
                <a:latin typeface="Arial" panose="020B0604020202020204" pitchFamily="34" charset="0"/>
                <a:ea typeface="Geneva" panose="020B0503030404040204" pitchFamily="124" charset="-128"/>
                <a:cs typeface="Arial" panose="020B0604020202020204" pitchFamily="34" charset="0"/>
              </a:rPr>
              <a:t> 2: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F7641E47-28A3-60F6-34F3-C5D15AC89043}"/>
              </a:ext>
            </a:extLst>
          </p:cNvPr>
          <p:cNvSpPr txBox="1"/>
          <p:nvPr/>
        </p:nvSpPr>
        <p:spPr>
          <a:xfrm>
            <a:off x="185650" y="11058893"/>
            <a:ext cx="9701602" cy="24929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b="1" i="0" dirty="0">
                <a:solidFill>
                  <a:srgbClr val="1F1F1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Microalgae growth with a high concentration of emerging pollutants and phytotoxicity evaluation of cultivation wastewater</a:t>
            </a:r>
          </a:p>
          <a:p>
            <a:pPr algn="ctr"/>
            <a:endParaRPr lang="en-US" sz="2400" b="1" dirty="0">
              <a:solidFill>
                <a:srgbClr val="1F1F1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000" b="1" dirty="0">
                <a:solidFill>
                  <a:srgbClr val="1F1F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Alan Rempel, Julia </a:t>
            </a:r>
            <a:r>
              <a:rPr lang="en-US" sz="2000" b="1" dirty="0" err="1">
                <a:solidFill>
                  <a:srgbClr val="1F1F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Pedó</a:t>
            </a:r>
            <a:r>
              <a:rPr lang="en-US" sz="2000" b="1" dirty="0">
                <a:solidFill>
                  <a:srgbClr val="1F1F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1F1F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Gutkoski</a:t>
            </a:r>
            <a:r>
              <a:rPr lang="en-US" sz="2000" b="1" dirty="0">
                <a:solidFill>
                  <a:srgbClr val="1F1F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Mateus Torres Nazari, Gabrielle Nadal </a:t>
            </a:r>
            <a:r>
              <a:rPr lang="en-US" sz="2000" b="1" dirty="0" err="1">
                <a:solidFill>
                  <a:srgbClr val="1F1F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Biolchi</a:t>
            </a:r>
            <a:r>
              <a:rPr lang="en-US" sz="2000" b="1" dirty="0">
                <a:solidFill>
                  <a:srgbClr val="1F1F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Bárbara </a:t>
            </a:r>
            <a:r>
              <a:rPr lang="en-US" sz="2000" b="1" dirty="0" err="1">
                <a:solidFill>
                  <a:srgbClr val="1F1F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Biduski</a:t>
            </a:r>
            <a:r>
              <a:rPr lang="en-US" sz="2000" b="1" dirty="0">
                <a:solidFill>
                  <a:srgbClr val="1F1F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Helen </a:t>
            </a:r>
            <a:r>
              <a:rPr lang="en-US" sz="2000" b="1" dirty="0" err="1">
                <a:solidFill>
                  <a:srgbClr val="1F1F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Treichel</a:t>
            </a:r>
            <a:r>
              <a:rPr lang="en-US" sz="2000" b="1" dirty="0">
                <a:solidFill>
                  <a:srgbClr val="1F1F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b="1" dirty="0" err="1">
                <a:solidFill>
                  <a:srgbClr val="1F1F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Luciane</a:t>
            </a:r>
            <a:r>
              <a:rPr lang="en-US" sz="2000" b="1" dirty="0">
                <a:solidFill>
                  <a:srgbClr val="1F1F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Maria Colla</a:t>
            </a:r>
          </a:p>
          <a:p>
            <a:pPr algn="ctr"/>
            <a:r>
              <a:rPr lang="en-US" sz="2000" dirty="0" err="1">
                <a:solidFill>
                  <a:srgbClr val="1F1F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Universidade</a:t>
            </a:r>
            <a:r>
              <a:rPr lang="en-US" sz="2000" dirty="0">
                <a:solidFill>
                  <a:srgbClr val="1F1F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2000" dirty="0" err="1">
                <a:solidFill>
                  <a:srgbClr val="1F1F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Passo</a:t>
            </a:r>
            <a:r>
              <a:rPr lang="en-US" sz="2000" dirty="0">
                <a:solidFill>
                  <a:srgbClr val="1F1F1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Fundo </a:t>
            </a:r>
          </a:p>
          <a:p>
            <a:pPr algn="ctr"/>
            <a:endParaRPr lang="en-US" sz="2400" b="1" i="0" dirty="0">
              <a:solidFill>
                <a:srgbClr val="1F1F1F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571697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210</TotalTime>
  <Words>135</Words>
  <Application>Microsoft Office PowerPoint</Application>
  <PresentationFormat>Personalizar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Usuário</dc:creator>
  <cp:lastModifiedBy>Usuário</cp:lastModifiedBy>
  <cp:revision>5</cp:revision>
  <dcterms:created xsi:type="dcterms:W3CDTF">2024-02-22T23:44:08Z</dcterms:created>
  <dcterms:modified xsi:type="dcterms:W3CDTF">2024-02-23T19:53:58Z</dcterms:modified>
</cp:coreProperties>
</file>