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43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7290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62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527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588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96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45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40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60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685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11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074F4-B902-4FDC-85C8-CD910FF18E4F}" type="datetimeFigureOut">
              <a:rPr lang="pt-BR" smtClean="0"/>
              <a:t>20/08/2024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A2D3-A0E3-4DE7-BA08-579DC9FFE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80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38200" y="1667306"/>
            <a:ext cx="10515600" cy="96034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12" name="Espaço Reservado para Conteúdo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572" y="347031"/>
            <a:ext cx="9142857" cy="1142857"/>
          </a:xfrm>
        </p:spPr>
      </p:pic>
    </p:spTree>
    <p:extLst>
      <p:ext uri="{BB962C8B-B14F-4D97-AF65-F5344CB8AC3E}">
        <p14:creationId xmlns:p14="http://schemas.microsoft.com/office/powerpoint/2010/main" val="40349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FD44A4-88A0-E2B0-3DF2-D01100720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" name="Espaço Reservado para Conteúdo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572" y="347031"/>
            <a:ext cx="9142857" cy="1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7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Lunardi Testa</dc:creator>
  <cp:lastModifiedBy>Camila Guedes</cp:lastModifiedBy>
  <cp:revision>10</cp:revision>
  <dcterms:created xsi:type="dcterms:W3CDTF">2022-07-07T01:41:28Z</dcterms:created>
  <dcterms:modified xsi:type="dcterms:W3CDTF">2024-08-20T17:48:11Z</dcterms:modified>
</cp:coreProperties>
</file>