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83"/>
    <p:restoredTop sz="94625"/>
  </p:normalViewPr>
  <p:slideViewPr>
    <p:cSldViewPr snapToGrid="0" snapToObjects="1">
      <p:cViewPr varScale="1">
        <p:scale>
          <a:sx n="109" d="100"/>
          <a:sy n="109" d="100"/>
        </p:scale>
        <p:origin x="21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AE5D-01B2-E64E-8AE7-CBD9F3B9049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B7E-2519-5A43-AC5C-27518D90595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3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AE5D-01B2-E64E-8AE7-CBD9F3B9049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B7E-2519-5A43-AC5C-27518D90595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05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AE5D-01B2-E64E-8AE7-CBD9F3B9049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B7E-2519-5A43-AC5C-27518D90595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48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AE5D-01B2-E64E-8AE7-CBD9F3B9049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B7E-2519-5A43-AC5C-27518D90595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5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AE5D-01B2-E64E-8AE7-CBD9F3B9049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B7E-2519-5A43-AC5C-27518D90595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05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AE5D-01B2-E64E-8AE7-CBD9F3B9049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B7E-2519-5A43-AC5C-27518D90595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79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AE5D-01B2-E64E-8AE7-CBD9F3B9049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B7E-2519-5A43-AC5C-27518D90595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6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AE5D-01B2-E64E-8AE7-CBD9F3B9049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B7E-2519-5A43-AC5C-27518D90595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98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AE5D-01B2-E64E-8AE7-CBD9F3B9049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B7E-2519-5A43-AC5C-27518D90595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71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AE5D-01B2-E64E-8AE7-CBD9F3B9049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B7E-2519-5A43-AC5C-27518D90595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36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AE5D-01B2-E64E-8AE7-CBD9F3B9049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41B7E-2519-5A43-AC5C-27518D90595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2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CAE5D-01B2-E64E-8AE7-CBD9F3B90493}" type="datetimeFigureOut">
              <a:rPr lang="pt-BR" smtClean="0"/>
              <a:t>15/05/2023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1B7E-2519-5A43-AC5C-27518D905955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37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26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293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0246" y="365125"/>
            <a:ext cx="10263553" cy="1325563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0246" y="1825625"/>
            <a:ext cx="10263554" cy="43513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936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598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Usuário do Microsoft Office</cp:lastModifiedBy>
  <cp:revision>3</cp:revision>
  <dcterms:created xsi:type="dcterms:W3CDTF">2023-04-10T13:22:58Z</dcterms:created>
  <dcterms:modified xsi:type="dcterms:W3CDTF">2023-05-15T11:38:00Z</dcterms:modified>
</cp:coreProperties>
</file>