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256" r:id="rId2"/>
    <p:sldId id="257" r:id="rId3"/>
    <p:sldId id="258" r:id="rId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8" roundtripDataSignature="AMtx7miw3kIqXvlvuOkw7FCVvX9+LzyIs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5" d="100"/>
          <a:sy n="55" d="100"/>
        </p:scale>
        <p:origin x="88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customschemas.google.com/relationships/presentationmetadata" Target="metadata"/><Relationship Id="rId3"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heme" Target="theme/theme1.xml"/><Relationship Id="rId5" Type="http://schemas.openxmlformats.org/officeDocument/2006/relationships/notesMaster" Target="notesMasters/notesMaster1.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pt-BR"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pt-BR"/>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4" name="Google Shape;94;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1" name="Google Shape;101;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lide de Título" type="title">
  <p:cSld name="TITLE">
    <p:spTree>
      <p:nvGrpSpPr>
        <p:cNvPr id="1" name="Shape 15"/>
        <p:cNvGrpSpPr/>
        <p:nvPr/>
      </p:nvGrpSpPr>
      <p:grpSpPr>
        <a:xfrm>
          <a:off x="0" y="0"/>
          <a:ext cx="0" cy="0"/>
          <a:chOff x="0" y="0"/>
          <a:chExt cx="0" cy="0"/>
        </a:xfrm>
      </p:grpSpPr>
      <p:sp>
        <p:nvSpPr>
          <p:cNvPr id="16" name="Google Shape;16;p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e Texto Vertical" type="vertTx">
  <p:cSld name="VERTICAL_TEXT">
    <p:spTree>
      <p:nvGrpSpPr>
        <p:cNvPr id="1" name="Shape 72"/>
        <p:cNvGrpSpPr/>
        <p:nvPr/>
      </p:nvGrpSpPr>
      <p:grpSpPr>
        <a:xfrm>
          <a:off x="0" y="0"/>
          <a:ext cx="0" cy="0"/>
          <a:chOff x="0" y="0"/>
          <a:chExt cx="0" cy="0"/>
        </a:xfrm>
      </p:grpSpPr>
      <p:sp>
        <p:nvSpPr>
          <p:cNvPr id="73" name="Google Shape;73;p1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exto e Título Vertical" type="vertTitleAndTx">
  <p:cSld name="VERTICAL_TITLE_AND_VERTICAL_TEXT">
    <p:spTree>
      <p:nvGrpSpPr>
        <p:cNvPr id="1" name="Shape 78"/>
        <p:cNvGrpSpPr/>
        <p:nvPr/>
      </p:nvGrpSpPr>
      <p:grpSpPr>
        <a:xfrm>
          <a:off x="0" y="0"/>
          <a:ext cx="0" cy="0"/>
          <a:chOff x="0" y="0"/>
          <a:chExt cx="0" cy="0"/>
        </a:xfrm>
      </p:grpSpPr>
      <p:sp>
        <p:nvSpPr>
          <p:cNvPr id="79" name="Google Shape;79;p1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e Conteúdo" type="obj">
  <p:cSld name="OBJECT">
    <p:spTree>
      <p:nvGrpSpPr>
        <p:cNvPr id="1" name="Shape 21"/>
        <p:cNvGrpSpPr/>
        <p:nvPr/>
      </p:nvGrpSpPr>
      <p:grpSpPr>
        <a:xfrm>
          <a:off x="0" y="0"/>
          <a:ext cx="0" cy="0"/>
          <a:chOff x="0" y="0"/>
          <a:chExt cx="0" cy="0"/>
        </a:xfrm>
      </p:grpSpPr>
      <p:sp>
        <p:nvSpPr>
          <p:cNvPr id="22" name="Google Shape;22;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abeçalho da Seção" type="secHead">
  <p:cSld name="SECTION_HEADER">
    <p:spTree>
      <p:nvGrpSpPr>
        <p:cNvPr id="1" name="Shape 27"/>
        <p:cNvGrpSpPr/>
        <p:nvPr/>
      </p:nvGrpSpPr>
      <p:grpSpPr>
        <a:xfrm>
          <a:off x="0" y="0"/>
          <a:ext cx="0" cy="0"/>
          <a:chOff x="0" y="0"/>
          <a:chExt cx="0" cy="0"/>
        </a:xfrm>
      </p:grpSpPr>
      <p:sp>
        <p:nvSpPr>
          <p:cNvPr id="28" name="Google Shape;28;p7"/>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7"/>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uas Partes de Conteúdo" type="twoObj">
  <p:cSld name="TWO_OBJECTS">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8"/>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8"/>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ção" type="twoTxTwoObj">
  <p:cSld name="TWO_OBJECTS_WITH_TEXT">
    <p:spTree>
      <p:nvGrpSpPr>
        <p:cNvPr id="1" name="Shape 40"/>
        <p:cNvGrpSpPr/>
        <p:nvPr/>
      </p:nvGrpSpPr>
      <p:grpSpPr>
        <a:xfrm>
          <a:off x="0" y="0"/>
          <a:ext cx="0" cy="0"/>
          <a:chOff x="0" y="0"/>
          <a:chExt cx="0" cy="0"/>
        </a:xfrm>
      </p:grpSpPr>
      <p:sp>
        <p:nvSpPr>
          <p:cNvPr id="41" name="Google Shape;41;p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mente Título" type="titleOnly">
  <p:cSld name="TITLE_ONLY">
    <p:spTree>
      <p:nvGrpSpPr>
        <p:cNvPr id="1" name="Shape 49"/>
        <p:cNvGrpSpPr/>
        <p:nvPr/>
      </p:nvGrpSpPr>
      <p:grpSpPr>
        <a:xfrm>
          <a:off x="0" y="0"/>
          <a:ext cx="0" cy="0"/>
          <a:chOff x="0" y="0"/>
          <a:chExt cx="0" cy="0"/>
        </a:xfrm>
      </p:grpSpPr>
      <p:sp>
        <p:nvSpPr>
          <p:cNvPr id="50" name="Google Shape;50;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m Branco" type="blank">
  <p:cSld name="BLANK">
    <p:spTree>
      <p:nvGrpSpPr>
        <p:cNvPr id="1" name="Shape 54"/>
        <p:cNvGrpSpPr/>
        <p:nvPr/>
      </p:nvGrpSpPr>
      <p:grpSpPr>
        <a:xfrm>
          <a:off x="0" y="0"/>
          <a:ext cx="0" cy="0"/>
          <a:chOff x="0" y="0"/>
          <a:chExt cx="0" cy="0"/>
        </a:xfrm>
      </p:grpSpPr>
      <p:sp>
        <p:nvSpPr>
          <p:cNvPr id="55" name="Google Shape;5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údo com Legenda" type="objTx">
  <p:cSld name="OBJECT_WITH_CAPTION_TEXT">
    <p:spTree>
      <p:nvGrpSpPr>
        <p:cNvPr id="1" name="Shape 58"/>
        <p:cNvGrpSpPr/>
        <p:nvPr/>
      </p:nvGrpSpPr>
      <p:grpSpPr>
        <a:xfrm>
          <a:off x="0" y="0"/>
          <a:ext cx="0" cy="0"/>
          <a:chOff x="0" y="0"/>
          <a:chExt cx="0" cy="0"/>
        </a:xfrm>
      </p:grpSpPr>
      <p:sp>
        <p:nvSpPr>
          <p:cNvPr id="59" name="Google Shape;59;p1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m com Legenda" type="picTx">
  <p:cSld name="PICTURE_WITH_CAPTION_TEXT">
    <p:spTree>
      <p:nvGrpSpPr>
        <p:cNvPr id="1" name="Shape 65"/>
        <p:cNvGrpSpPr/>
        <p:nvPr/>
      </p:nvGrpSpPr>
      <p:grpSpPr>
        <a:xfrm>
          <a:off x="0" y="0"/>
          <a:ext cx="0" cy="0"/>
          <a:chOff x="0" y="0"/>
          <a:chExt cx="0" cy="0"/>
        </a:xfrm>
      </p:grpSpPr>
      <p:sp>
        <p:nvSpPr>
          <p:cNvPr id="66" name="Google Shape;66;p1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3"/>
          <p:cNvSpPr>
            <a:spLocks noGrp="1"/>
          </p:cNvSpPr>
          <p:nvPr>
            <p:ph type="pic" idx="2"/>
          </p:nvPr>
        </p:nvSpPr>
        <p:spPr>
          <a:xfrm>
            <a:off x="5183188" y="987425"/>
            <a:ext cx="6172200" cy="4873625"/>
          </a:xfrm>
          <a:prstGeom prst="rect">
            <a:avLst/>
          </a:prstGeom>
          <a:noFill/>
          <a:ln>
            <a:noFill/>
          </a:ln>
        </p:spPr>
      </p:sp>
      <p:sp>
        <p:nvSpPr>
          <p:cNvPr id="68" name="Google Shape;68;p13"/>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89" name="Google Shape;89;p1"/>
          <p:cNvPicPr preferRelativeResize="0"/>
          <p:nvPr/>
        </p:nvPicPr>
        <p:blipFill>
          <a:blip r:embed="rId3">
            <a:alphaModFix/>
          </a:blip>
          <a:stretch>
            <a:fillRect/>
          </a:stretch>
        </p:blipFill>
        <p:spPr>
          <a:xfrm>
            <a:off x="20" y="-1900"/>
            <a:ext cx="12191955" cy="6858000"/>
          </a:xfrm>
          <a:prstGeom prst="rect">
            <a:avLst/>
          </a:prstGeom>
          <a:noFill/>
          <a:ln>
            <a:noFill/>
          </a:ln>
        </p:spPr>
      </p:pic>
      <p:sp>
        <p:nvSpPr>
          <p:cNvPr id="90" name="Google Shape;90;p1"/>
          <p:cNvSpPr txBox="1">
            <a:spLocks noGrp="1"/>
          </p:cNvSpPr>
          <p:nvPr>
            <p:ph type="ctrTitle"/>
          </p:nvPr>
        </p:nvSpPr>
        <p:spPr>
          <a:xfrm>
            <a:off x="1395470" y="1041400"/>
            <a:ext cx="9144000" cy="2387600"/>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chemeClr val="dk1"/>
              </a:buClr>
              <a:buSzPts val="7200"/>
              <a:buFont typeface="Arial"/>
              <a:buNone/>
            </a:pPr>
            <a:r>
              <a:rPr lang="pt-BR" sz="7200" b="1">
                <a:latin typeface="Arial"/>
                <a:ea typeface="Arial"/>
                <a:cs typeface="Arial"/>
                <a:sym typeface="Arial"/>
              </a:rPr>
              <a:t>Título</a:t>
            </a:r>
            <a:endParaRPr/>
          </a:p>
        </p:txBody>
      </p:sp>
      <p:sp>
        <p:nvSpPr>
          <p:cNvPr id="91" name="Google Shape;91;p1"/>
          <p:cNvSpPr txBox="1">
            <a:spLocks noGrp="1"/>
          </p:cNvSpPr>
          <p:nvPr>
            <p:ph type="subTitle" idx="1"/>
          </p:nvPr>
        </p:nvSpPr>
        <p:spPr>
          <a:xfrm>
            <a:off x="1524000" y="3294895"/>
            <a:ext cx="8886940" cy="430135"/>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rgbClr val="757070"/>
              </a:buClr>
              <a:buSzPts val="2400"/>
              <a:buNone/>
            </a:pPr>
            <a:r>
              <a:rPr lang="pt-BR" b="1">
                <a:solidFill>
                  <a:srgbClr val="757070"/>
                </a:solidFill>
                <a:latin typeface="Arial"/>
                <a:ea typeface="Arial"/>
                <a:cs typeface="Arial"/>
                <a:sym typeface="Arial"/>
              </a:rPr>
              <a:t>Subtítulo</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pic>
        <p:nvPicPr>
          <p:cNvPr id="96" name="Google Shape;96;p2"/>
          <p:cNvPicPr preferRelativeResize="0">
            <a:picLocks noGrp="1"/>
          </p:cNvPicPr>
          <p:nvPr>
            <p:ph type="body" idx="1"/>
          </p:nvPr>
        </p:nvPicPr>
        <p:blipFill rotWithShape="1">
          <a:blip r:embed="rId3">
            <a:alphaModFix/>
          </a:blip>
          <a:srcRect/>
          <a:stretch/>
        </p:blipFill>
        <p:spPr>
          <a:xfrm>
            <a:off x="0" y="0"/>
            <a:ext cx="12192000" cy="6862164"/>
          </a:xfrm>
          <a:prstGeom prst="rect">
            <a:avLst/>
          </a:prstGeom>
          <a:noFill/>
          <a:ln>
            <a:noFill/>
          </a:ln>
        </p:spPr>
      </p:pic>
      <p:sp>
        <p:nvSpPr>
          <p:cNvPr id="97" name="Google Shape;97;p2"/>
          <p:cNvSpPr txBox="1">
            <a:spLocks noGrp="1"/>
          </p:cNvSpPr>
          <p:nvPr>
            <p:ph type="title"/>
          </p:nvPr>
        </p:nvSpPr>
        <p:spPr>
          <a:xfrm>
            <a:off x="838200" y="783766"/>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1"/>
              </a:buClr>
              <a:buSzPts val="4400"/>
              <a:buFont typeface="Arial"/>
              <a:buNone/>
            </a:pPr>
            <a:r>
              <a:rPr lang="pt-BR" sz="4400" b="1">
                <a:latin typeface="Arial"/>
                <a:ea typeface="Arial"/>
                <a:cs typeface="Arial"/>
                <a:sym typeface="Arial"/>
              </a:rPr>
              <a:t>Título</a:t>
            </a:r>
            <a:endParaRPr/>
          </a:p>
        </p:txBody>
      </p:sp>
      <p:sp>
        <p:nvSpPr>
          <p:cNvPr id="98" name="Google Shape;98;p2"/>
          <p:cNvSpPr txBox="1"/>
          <p:nvPr/>
        </p:nvSpPr>
        <p:spPr>
          <a:xfrm>
            <a:off x="1089558" y="2302525"/>
            <a:ext cx="10012884" cy="1754326"/>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pt-BR" sz="1800" b="0" i="0" u="none" strike="noStrike" cap="none">
                <a:solidFill>
                  <a:schemeClr val="dk1"/>
                </a:solidFill>
                <a:latin typeface="Calibri"/>
                <a:ea typeface="Calibri"/>
                <a:cs typeface="Calibri"/>
                <a:sym typeface="Calibri"/>
              </a:rPr>
              <a:t>	Lorem Ipsum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pic>
        <p:nvPicPr>
          <p:cNvPr id="103" name="Google Shape;103;p3"/>
          <p:cNvPicPr preferRelativeResize="0"/>
          <p:nvPr/>
        </p:nvPicPr>
        <p:blipFill>
          <a:blip r:embed="rId3">
            <a:alphaModFix/>
          </a:blip>
          <a:stretch>
            <a:fillRect/>
          </a:stretch>
        </p:blipFill>
        <p:spPr>
          <a:xfrm>
            <a:off x="20" y="-1900"/>
            <a:ext cx="12191955" cy="6858000"/>
          </a:xfrm>
          <a:prstGeom prst="rect">
            <a:avLst/>
          </a:prstGeom>
          <a:noFill/>
          <a:ln>
            <a:noFill/>
          </a:ln>
        </p:spPr>
      </p:pic>
      <p:sp>
        <p:nvSpPr>
          <p:cNvPr id="104" name="Google Shape;104;p3"/>
          <p:cNvSpPr txBox="1"/>
          <p:nvPr/>
        </p:nvSpPr>
        <p:spPr>
          <a:xfrm>
            <a:off x="2398800" y="2624525"/>
            <a:ext cx="7394400" cy="1085100"/>
          </a:xfrm>
          <a:prstGeom prst="rect">
            <a:avLst/>
          </a:prstGeom>
          <a:noFill/>
          <a:ln>
            <a:noFill/>
          </a:ln>
        </p:spPr>
        <p:txBody>
          <a:bodyPr spcFirstLastPara="1" wrap="square" lIns="91425" tIns="91425" rIns="91425" bIns="91425" anchor="t" anchorCtr="0">
            <a:spAutoFit/>
          </a:bodyPr>
          <a:lstStyle/>
          <a:p>
            <a:pPr marL="0" lvl="0" indent="0" algn="ctr" rtl="0">
              <a:lnSpc>
                <a:spcPct val="90000"/>
              </a:lnSpc>
              <a:spcBef>
                <a:spcPts val="0"/>
              </a:spcBef>
              <a:spcAft>
                <a:spcPts val="0"/>
              </a:spcAft>
              <a:buNone/>
            </a:pPr>
            <a:r>
              <a:rPr lang="pt-BR" sz="6500" b="1">
                <a:solidFill>
                  <a:schemeClr val="dk1"/>
                </a:solidFill>
              </a:rPr>
              <a:t>Muito obrigado</a:t>
            </a:r>
            <a:endParaRPr sz="53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Tema do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106</Words>
  <Application>Microsoft Office PowerPoint</Application>
  <PresentationFormat>Widescreen</PresentationFormat>
  <Paragraphs>6</Paragraphs>
  <Slides>3</Slides>
  <Notes>3</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3</vt:i4>
      </vt:variant>
    </vt:vector>
  </HeadingPairs>
  <TitlesOfParts>
    <vt:vector size="6" baseType="lpstr">
      <vt:lpstr>Arial</vt:lpstr>
      <vt:lpstr>Calibri</vt:lpstr>
      <vt:lpstr>Tema do Office</vt:lpstr>
      <vt:lpstr>Título</vt:lpstr>
      <vt:lpstr>Título</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Título</dc:title>
  <dc:creator>Microsoft Office User</dc:creator>
  <cp:lastModifiedBy>Rita de Cassia de Marco</cp:lastModifiedBy>
  <cp:revision>1</cp:revision>
  <dcterms:created xsi:type="dcterms:W3CDTF">2024-09-17T20:13:22Z</dcterms:created>
  <dcterms:modified xsi:type="dcterms:W3CDTF">2025-03-19T13:54:17Z</dcterms:modified>
</cp:coreProperties>
</file>