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e1cabfce6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e1cabfce6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1cabfce6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e1cabfce6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e1cabfce6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e1cabfce6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17918"/>
          <a:stretch/>
        </p:blipFill>
        <p:spPr>
          <a:xfrm>
            <a:off x="-52475" y="-1"/>
            <a:ext cx="9143997" cy="5805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58675"/>
            <a:ext cx="9144003" cy="448482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type="ctrTitle"/>
          </p:nvPr>
        </p:nvSpPr>
        <p:spPr>
          <a:xfrm>
            <a:off x="2993725" y="1563925"/>
            <a:ext cx="3051600" cy="109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6380">
                <a:solidFill>
                  <a:srgbClr val="DA5F4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Título</a:t>
            </a:r>
            <a:endParaRPr sz="6380">
              <a:solidFill>
                <a:srgbClr val="DA5F4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9075" y="276267"/>
            <a:ext cx="2015850" cy="62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7842" y="4302725"/>
            <a:ext cx="668425" cy="52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9352" l="0" r="0" t="17920"/>
          <a:stretch/>
        </p:blipFill>
        <p:spPr>
          <a:xfrm>
            <a:off x="-52475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4">
            <a:alphaModFix/>
          </a:blip>
          <a:srcRect b="30294" l="0" r="0" t="0"/>
          <a:stretch/>
        </p:blipFill>
        <p:spPr>
          <a:xfrm>
            <a:off x="0" y="4539728"/>
            <a:ext cx="9144003" cy="6037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597025"/>
            <a:ext cx="8333400" cy="263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/>
              <a:t>Texto texto…</a:t>
            </a:r>
            <a:endParaRPr/>
          </a:p>
        </p:txBody>
      </p:sp>
      <p:sp>
        <p:nvSpPr>
          <p:cNvPr id="66" name="Google Shape;66;p14"/>
          <p:cNvSpPr txBox="1"/>
          <p:nvPr>
            <p:ph idx="4294967295" type="ctrTitle"/>
          </p:nvPr>
        </p:nvSpPr>
        <p:spPr>
          <a:xfrm>
            <a:off x="3622050" y="911375"/>
            <a:ext cx="1712700" cy="62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3880">
                <a:solidFill>
                  <a:srgbClr val="DA5F4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Título</a:t>
            </a:r>
            <a:endParaRPr sz="3880">
              <a:solidFill>
                <a:srgbClr val="DA5F4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78817"/>
            <a:ext cx="2015850" cy="62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 b="9352" l="0" r="0" t="17920"/>
          <a:stretch/>
        </p:blipFill>
        <p:spPr>
          <a:xfrm>
            <a:off x="-52475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 rotWithShape="1">
          <a:blip r:embed="rId4">
            <a:alphaModFix/>
          </a:blip>
          <a:srcRect b="30294" l="-77525" r="0" t="0"/>
          <a:stretch/>
        </p:blipFill>
        <p:spPr>
          <a:xfrm rot="-5400000">
            <a:off x="4270100" y="4270103"/>
            <a:ext cx="9144003" cy="6037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597025"/>
            <a:ext cx="8333400" cy="263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/>
              <a:t>Texto texto…</a:t>
            </a:r>
            <a:endParaRPr/>
          </a:p>
        </p:txBody>
      </p:sp>
      <p:sp>
        <p:nvSpPr>
          <p:cNvPr id="75" name="Google Shape;75;p15"/>
          <p:cNvSpPr txBox="1"/>
          <p:nvPr>
            <p:ph idx="4294967295" type="ctrTitle"/>
          </p:nvPr>
        </p:nvSpPr>
        <p:spPr>
          <a:xfrm>
            <a:off x="3622050" y="911375"/>
            <a:ext cx="1712700" cy="62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3880">
                <a:solidFill>
                  <a:srgbClr val="DA5F4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Título</a:t>
            </a:r>
            <a:endParaRPr sz="3880">
              <a:solidFill>
                <a:srgbClr val="DA5F4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78817"/>
            <a:ext cx="2015850" cy="62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 rotWithShape="1">
          <a:blip r:embed="rId3">
            <a:alphaModFix/>
          </a:blip>
          <a:srcRect b="0" l="0" r="0" t="17918"/>
          <a:stretch/>
        </p:blipFill>
        <p:spPr>
          <a:xfrm>
            <a:off x="-52475" y="-1"/>
            <a:ext cx="9143997" cy="5805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658675"/>
            <a:ext cx="9144003" cy="448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9075" y="276267"/>
            <a:ext cx="2015850" cy="62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173042" y="4302725"/>
            <a:ext cx="668425" cy="5258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>
            <p:ph type="ctrTitle"/>
          </p:nvPr>
        </p:nvSpPr>
        <p:spPr>
          <a:xfrm>
            <a:off x="1682625" y="1608900"/>
            <a:ext cx="5298900" cy="109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6380">
                <a:solidFill>
                  <a:srgbClr val="DA5F4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Obrigado</a:t>
            </a:r>
            <a:endParaRPr sz="6380">
              <a:solidFill>
                <a:srgbClr val="DA5F4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