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be332a0f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be332a0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1be332a0f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1be332a0f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1be332a0f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1be332a0f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1be332a0f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1be332a0f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1be332a0f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1be332a0f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