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Futura Display" charset="1" panose="020B0504050904050C04"/>
      <p:regular r:id="rId11"/>
    </p:embeddedFont>
    <p:embeddedFont>
      <p:font typeface="Bebas Neue Cyrillic" charset="1" panose="02000506000000020004"/>
      <p:regular r:id="rId12"/>
    </p:embeddedFont>
    <p:embeddedFont>
      <p:font typeface="Futura" charset="1" panose="020B05020202040203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CD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292457"/>
          </a:xfrm>
          <a:custGeom>
            <a:avLst/>
            <a:gdLst/>
            <a:ahLst/>
            <a:cxnLst/>
            <a:rect r="r" b="b" t="t" l="l"/>
            <a:pathLst>
              <a:path h="8292457" w="18288000">
                <a:moveTo>
                  <a:pt x="0" y="0"/>
                </a:moveTo>
                <a:lnTo>
                  <a:pt x="18288000" y="0"/>
                </a:lnTo>
                <a:lnTo>
                  <a:pt x="18288000" y="8292457"/>
                </a:lnTo>
                <a:lnTo>
                  <a:pt x="0" y="8292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97" r="0" b="-1485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58682" y="8154034"/>
            <a:ext cx="4370636" cy="804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C5410E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TÍTULO DO TRABALHO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69571" y="9006205"/>
            <a:ext cx="15889729" cy="758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7"/>
              </a:lnSpc>
            </a:pPr>
            <a:r>
              <a:rPr lang="en-US" sz="2937">
                <a:solidFill>
                  <a:srgbClr val="C5410E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NOME:</a:t>
            </a:r>
          </a:p>
          <a:p>
            <a:pPr algn="l">
              <a:lnSpc>
                <a:spcPts val="2907"/>
              </a:lnSpc>
              <a:spcBef>
                <a:spcPct val="0"/>
              </a:spcBef>
            </a:pPr>
            <a:r>
              <a:rPr lang="en-US" sz="2937">
                <a:solidFill>
                  <a:srgbClr val="C5410E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INSTITUIÇÃO: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258300"/>
            <a:ext cx="18288000" cy="1207008"/>
          </a:xfrm>
          <a:custGeom>
            <a:avLst/>
            <a:gdLst/>
            <a:ahLst/>
            <a:cxnLst/>
            <a:rect r="r" b="b" t="t" l="l"/>
            <a:pathLst>
              <a:path h="1207008" w="18288000">
                <a:moveTo>
                  <a:pt x="0" y="0"/>
                </a:moveTo>
                <a:lnTo>
                  <a:pt x="18288000" y="0"/>
                </a:lnTo>
                <a:lnTo>
                  <a:pt x="18288000" y="1207008"/>
                </a:lnTo>
                <a:lnTo>
                  <a:pt x="0" y="12070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3685239"/>
          </a:xfrm>
          <a:custGeom>
            <a:avLst/>
            <a:gdLst/>
            <a:ahLst/>
            <a:cxnLst/>
            <a:rect r="r" b="b" t="t" l="l"/>
            <a:pathLst>
              <a:path h="3685239" w="18288000">
                <a:moveTo>
                  <a:pt x="0" y="0"/>
                </a:moveTo>
                <a:lnTo>
                  <a:pt x="18288000" y="0"/>
                </a:lnTo>
                <a:lnTo>
                  <a:pt x="18288000" y="3685239"/>
                </a:lnTo>
                <a:lnTo>
                  <a:pt x="0" y="3685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279879" y="2825767"/>
            <a:ext cx="2058739" cy="136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8"/>
              </a:lnSpc>
            </a:pPr>
            <a:r>
              <a:rPr lang="en-US" sz="7927">
                <a:solidFill>
                  <a:srgbClr val="C5410E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TÍTULO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00260" y="4563110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190576"/>
            <a:ext cx="16230600" cy="696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33"/>
              </a:lnSpc>
              <a:spcBef>
                <a:spcPct val="0"/>
              </a:spcBef>
            </a:pPr>
            <a:r>
              <a:rPr lang="en-US" sz="36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texto</a:t>
            </a:r>
            <a:r>
              <a:rPr lang="en-US" sz="36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6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258300"/>
            <a:ext cx="18288000" cy="1207008"/>
          </a:xfrm>
          <a:custGeom>
            <a:avLst/>
            <a:gdLst/>
            <a:ahLst/>
            <a:cxnLst/>
            <a:rect r="r" b="b" t="t" l="l"/>
            <a:pathLst>
              <a:path h="1207008" w="18288000">
                <a:moveTo>
                  <a:pt x="0" y="0"/>
                </a:moveTo>
                <a:lnTo>
                  <a:pt x="18288000" y="0"/>
                </a:lnTo>
                <a:lnTo>
                  <a:pt x="18288000" y="1207008"/>
                </a:lnTo>
                <a:lnTo>
                  <a:pt x="0" y="12070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21605" y="-585086"/>
            <a:ext cx="9316682" cy="3685239"/>
          </a:xfrm>
          <a:custGeom>
            <a:avLst/>
            <a:gdLst/>
            <a:ahLst/>
            <a:cxnLst/>
            <a:rect r="r" b="b" t="t" l="l"/>
            <a:pathLst>
              <a:path h="3685239" w="9316682">
                <a:moveTo>
                  <a:pt x="0" y="0"/>
                </a:moveTo>
                <a:lnTo>
                  <a:pt x="9316682" y="0"/>
                </a:lnTo>
                <a:lnTo>
                  <a:pt x="9316682" y="3685239"/>
                </a:lnTo>
                <a:lnTo>
                  <a:pt x="0" y="3685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293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279879" y="2825767"/>
            <a:ext cx="2058739" cy="136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8"/>
              </a:lnSpc>
            </a:pPr>
            <a:r>
              <a:rPr lang="en-US" sz="7927">
                <a:solidFill>
                  <a:srgbClr val="C5410E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TÍTULO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190576"/>
            <a:ext cx="16230600" cy="696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33"/>
              </a:lnSpc>
              <a:spcBef>
                <a:spcPct val="0"/>
              </a:spcBef>
            </a:pPr>
            <a:r>
              <a:rPr lang="en-US" sz="36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texto</a:t>
            </a:r>
            <a:r>
              <a:rPr lang="en-US" sz="36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22947" y="0"/>
            <a:ext cx="1265053" cy="19167473"/>
          </a:xfrm>
          <a:custGeom>
            <a:avLst/>
            <a:gdLst/>
            <a:ahLst/>
            <a:cxnLst/>
            <a:rect r="r" b="b" t="t" l="l"/>
            <a:pathLst>
              <a:path h="19167473" w="1265053">
                <a:moveTo>
                  <a:pt x="0" y="0"/>
                </a:moveTo>
                <a:lnTo>
                  <a:pt x="1265053" y="0"/>
                </a:lnTo>
                <a:lnTo>
                  <a:pt x="1265053" y="19167473"/>
                </a:lnTo>
                <a:lnTo>
                  <a:pt x="0" y="19167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63153" y="-405181"/>
            <a:ext cx="7435699" cy="3216748"/>
          </a:xfrm>
          <a:custGeom>
            <a:avLst/>
            <a:gdLst/>
            <a:ahLst/>
            <a:cxnLst/>
            <a:rect r="r" b="b" t="t" l="l"/>
            <a:pathLst>
              <a:path h="3216748" w="7435699">
                <a:moveTo>
                  <a:pt x="0" y="0"/>
                </a:moveTo>
                <a:lnTo>
                  <a:pt x="7435700" y="0"/>
                </a:lnTo>
                <a:lnTo>
                  <a:pt x="7435700" y="3216749"/>
                </a:lnTo>
                <a:lnTo>
                  <a:pt x="0" y="321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14682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634030" y="2050234"/>
            <a:ext cx="2058739" cy="136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8"/>
              </a:lnSpc>
            </a:pPr>
            <a:r>
              <a:rPr lang="en-US" sz="7927">
                <a:solidFill>
                  <a:srgbClr val="C5410E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TÍTULO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582917"/>
            <a:ext cx="15742106" cy="696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33"/>
              </a:lnSpc>
              <a:spcBef>
                <a:spcPct val="0"/>
              </a:spcBef>
            </a:pPr>
            <a:r>
              <a:rPr lang="en-US" sz="36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texto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92051" y="8017277"/>
            <a:ext cx="13703897" cy="2089642"/>
          </a:xfrm>
          <a:custGeom>
            <a:avLst/>
            <a:gdLst/>
            <a:ahLst/>
            <a:cxnLst/>
            <a:rect r="r" b="b" t="t" l="l"/>
            <a:pathLst>
              <a:path h="2089642" w="13703897">
                <a:moveTo>
                  <a:pt x="0" y="0"/>
                </a:moveTo>
                <a:lnTo>
                  <a:pt x="13703898" y="0"/>
                </a:lnTo>
                <a:lnTo>
                  <a:pt x="13703898" y="2089643"/>
                </a:lnTo>
                <a:lnTo>
                  <a:pt x="0" y="2089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79879" y="354561"/>
            <a:ext cx="2058739" cy="136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8"/>
              </a:lnSpc>
            </a:pPr>
            <a:r>
              <a:rPr lang="en-US" sz="7927">
                <a:solidFill>
                  <a:srgbClr val="C5410E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TÍTULO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719371"/>
            <a:ext cx="16230600" cy="696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33"/>
              </a:lnSpc>
              <a:spcBef>
                <a:spcPct val="0"/>
              </a:spcBef>
            </a:pPr>
            <a:r>
              <a:rPr lang="en-US" sz="36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texto</a:t>
            </a:r>
            <a:r>
              <a:rPr lang="en-US" sz="36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6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DAFw4AqPFBs</dc:identifier>
  <dcterms:modified xsi:type="dcterms:W3CDTF">2011-08-01T06:04:30Z</dcterms:modified>
  <cp:revision>1</cp:revision>
  <dc:title>Adicionar um título</dc:title>
</cp:coreProperties>
</file>