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3931A-E4B2-48F6-9394-A3B47DA6D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CFBDBA-304C-4F6F-AD24-A77F402B4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39443A-9EFB-4B37-A553-65CC9A02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066B49-30F4-4BC7-8A99-DF2AD55BD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5395FE-148A-4C64-93AE-20F4FD98E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958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4C7F8-D25F-40AC-AD56-7015F517A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C11E54E-F17D-41EE-A12E-B89EB3DED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08B237-35B6-41C1-AE13-62D682745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8E38A7-74D9-4016-BB32-DCE43F74F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03431A-6BB2-4361-97AC-7733CDDF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026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BD9F676-EC76-418B-8337-AABC597EC1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31D95B6-EBE5-4FAF-8DFA-D6FF90410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BB0B26-56CF-4255-8CF0-FD19ACC0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A94D72-70A3-4470-B7EC-52E140417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D19068-8AB8-4090-B962-DB42054A9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635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841F2B-CE84-4D33-B17C-74C6405D5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14E7C4-2091-4247-ADEE-5E17A1CC5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B3019F-D0D6-4353-8F26-09DFD5D2B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8D5424-28E9-48D5-B92F-4BB8B7A7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44F7A7-D2A4-42FE-855A-7DF0BF6BB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495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D19E4-41A5-480D-A5D0-39A0742C3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A816306-305F-44FA-821A-9676FACD0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5BEFDA-9A0A-4B65-88B5-6B28FC93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EFBFB8-D36A-4177-B9F8-F9A3F1566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1E8F58-6D85-4DE5-82D2-F4A2DB40F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9012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6BC7D2-5727-4549-862A-1DE30F90B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BE333C-CC73-46D6-8103-ADF54E88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4896870-CAF0-43D4-9FEF-DF32A7516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50EF40-5103-499B-B6B8-D15F2EF4E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A3D2A5-0930-43AC-B3ED-45A0A5E93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F4B89F4-5875-4D80-8BB0-F07A598B9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65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ACC0C-6965-4C98-B7E9-D32B37E2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7F0A33-3EE5-403A-BE43-E7A91B61A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F4115CB-A418-48A1-B90F-ECDCB82E6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E1FF27F-A461-4A65-8F1A-48B6CFA1A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2AF9AF4-CB12-4E0D-AE5F-4B3C1B05E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A78F133-8CED-478E-8AA2-3F8998798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B05E98B-7617-46A3-A45A-C53B57690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5ABE972-67D5-4C97-B5F2-64A2063BE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65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F29A28-2047-456D-A5A8-B66C17D85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A7C8D8D-CAC4-4A11-BE58-2797AC20B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6E16B1E-25AE-4871-BBE3-A036BD33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73EADD1-B8CE-458C-9510-CA28D441D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12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534353-1F12-4B8A-99F8-3597082D0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DCF060A-32A9-4203-ADD9-35F215F9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11C7448-B36B-465F-88F2-998E3531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485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E73C4-9E5B-4E70-BFC2-38B2AB138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BC7407-E219-4C27-8B33-587A6D338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2AE021A-F430-4489-AA35-37E308AB6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F334625-AB97-4632-8D28-2DB96645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C0A516-78D6-4E1A-B795-65E221004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35FFB2-5338-4E5D-AE5B-EE6B7222B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39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672E2A-D5F0-4AD6-8743-DDFEC14E9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B47585E-03B5-4795-A25A-F15AF5589B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5D9D1C8-8441-44FE-9A3F-92CE97B32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FF04F6-3B6C-435A-B2DB-03A5DD03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0BF49F7-287D-4B6E-88EE-641442E9E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70C417-24F7-49AF-929E-8ADAD3002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76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015579B-A4D6-479E-91F8-15B5AFE7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0FB947-DA33-491E-BE34-73B3B52A0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9056EA-1862-46B9-9455-092668F42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07D63-4526-4CF3-8FD6-0D2AD2D4550A}" type="datetimeFigureOut">
              <a:rPr lang="pt-BR" smtClean="0"/>
              <a:t>25/02/2021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EA8081-65BD-4A4B-952B-BC64F061C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6883C1-FDCB-44C7-A76A-DD44A039D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DF122-AF72-4BCC-AA0D-64456780F0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96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A535C-0241-4E61-89DF-66A8422D6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5705" y="1145351"/>
            <a:ext cx="9144000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E115E7-757D-43A1-B132-2A3D7EB34D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4731" y="3643665"/>
            <a:ext cx="9144000" cy="1655762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009D498-1A7D-4A0D-A5D5-3FF6404481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913"/>
          <a:stretch/>
        </p:blipFill>
        <p:spPr>
          <a:xfrm>
            <a:off x="10111409" y="0"/>
            <a:ext cx="2080591" cy="706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63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6ED2B8-9B5B-40D3-98E4-056FD4392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3882" y="365126"/>
            <a:ext cx="9299917" cy="106978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6FC301-587C-405A-819E-9400FFCFD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3882" y="1825625"/>
            <a:ext cx="9299918" cy="3717046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70E43E4-1BBF-422B-919B-6EE8DDEA5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678" y="0"/>
            <a:ext cx="20177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79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6ED2B8-9B5B-40D3-98E4-056FD4392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3882" y="365126"/>
            <a:ext cx="9299917" cy="106978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6FC301-587C-405A-819E-9400FFCFD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3882" y="1825625"/>
            <a:ext cx="9299918" cy="3717046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70E43E4-1BBF-422B-919B-6EE8DDEA5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678" y="0"/>
            <a:ext cx="20177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62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6ED2B8-9B5B-40D3-98E4-056FD4392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3882" y="365126"/>
            <a:ext cx="9299917" cy="106978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6FC301-587C-405A-819E-9400FFCFD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3882" y="1825625"/>
            <a:ext cx="9299918" cy="3717046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70E43E4-1BBF-422B-919B-6EE8DDEA5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0678" y="0"/>
            <a:ext cx="20177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9847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Miguel Rettenmaier</dc:creator>
  <cp:lastModifiedBy>Miguel Rettenmaier</cp:lastModifiedBy>
  <cp:revision>1</cp:revision>
  <dcterms:created xsi:type="dcterms:W3CDTF">2021-02-25T18:00:40Z</dcterms:created>
  <dcterms:modified xsi:type="dcterms:W3CDTF">2021-02-25T19:07:00Z</dcterms:modified>
</cp:coreProperties>
</file>